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— россияне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большая Родина — единая и дружная.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Россиянин — это человек, который живёт в России, любит свою страну и уважает людей рядом. Нас объединяют общий дом, язык общения, символы государства и простые добрые дела каждый день.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россиянин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огромных расстояний
</a:t>
            </a:r>
            <a:pPr algn="l" indent="0" marL="0">
              <a:lnSpc>
                <a:spcPct val="100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 и простирается от западных границ до Тихого океана. На карте она выглядит особенно величественно. Поэтому рядом с ней так легко представить и снежные поля, и леса, и большие реки.
</a:t>
            </a:r>
            <a:endParaRPr lang="en-US" sz="107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материка, одна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находится сразу в Европе и Азии, и это делает её непохожей на многие другие страны. В одном государстве соседствуют разные природные зоны, города и деревни. Такое разнообразие особенно интересно рассматривать на карте.
</a:t>
            </a:r>
            <a:endParaRPr lang="en-US" sz="1084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сердце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Столицей России является Москва, один из самых известных городов страны. На карте её легко найти, а рядом хочется отметить Кремль, широкие площади и реки. Они помогают увидеть, как велико и красиво наше государство.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79" y="1838242"/>
            <a:ext cx="488869" cy="55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46541"/>
            <a:ext cx="542108" cy="542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846541"/>
            <a:ext cx="542108" cy="5421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символа России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цвета российского флага — белый, синий и красный. Его поднимают на торжественных событиях, чтобы показать уважение к государству и напомнить о единстве людей.
</a:t>
            </a:r>
            <a:endParaRPr lang="en-US" sz="1733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России изображён двуглавый орёл. Этот символ подчёркивает силу, историю и достоинство страны. Герб можно увидеть на документах, зданиях и государственных знаках.
</a:t>
            </a:r>
            <a:endParaRPr lang="en-US" sz="1721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гимн звучит торжественно и серьёзно. Его слушают стоя, потому что он вызывает чувство уважения к Родине, её прошлому и людям, которые живут в стране.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нашей страны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 напоминает о многовековой истории России. Это не только известная крепость, но и важный символ столицы, который помогает почувствовать связь времён.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— одно из самых узнаваемых мест Москвы. Здесь проходят праздники и памятные события, а гости города видят красоту старинной архитектуры и широкого городского пространства.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работают знаменитые музеи, где хранятся картины, книги, предметы старины и другие ценности. Они помогают детям и взрослым узнавать больше о прошлом страны.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Москва — это большие улицы, транспорт, парки и новые здания. В ней рядом живут история и настоящее, поэтому столица показывает, как развивается Россия.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разные народы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— много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люди разных народов, и у каждого есть свои традиции, язык и обычай. Вместе они составляют большую и дружную страну, где важно уважать особенности каждого.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песни и костюмы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 бережно хранят народные песни, праздничные костюмы и красивые обычаи. Благодаря этому дети могут увидеть, как по-разному и интересно люди выражают любовь к своему дому.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Блюда и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есть любимые блюда и особые праздники. На таких встречах люди угощают гостей, поют, танцуют и делятся радостью, показывая щедрость и доброту.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друг к другу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жители страны важны и достойны уважения. Когда люди разных народов дружат, помогают друг другу и учатся вместе, Россия становится ещё крепче и богаче.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для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детям и взрослым разговаривать в школе, дома и на улице. Даже если люди дома говорят на разных родных языках, русский язык помогает им легко понимать друг друга и дружить.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русском языке пишут книги, учебники, письма и сказки. Через него дети знакомятся с героями, учатся новым словам и открывают для себя богатый мир знаний, который всегда рядом на полке или в тетради.
</a:t>
            </a:r>
            <a:endParaRPr lang="en-US" sz="1155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объединяет миллионы людей в разных городах и сёлах. Он помогает спрашивать, отвечать, учиться и делиться мыслями. Благодаря ему люди разных народов могут говорить друг с другом спокойно и уверенно.
</a:t>
            </a:r>
            <a:endParaRPr lang="en-US" sz="1106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людям понимать друг друга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становится первой школой доброты, уважения и заботы о близких.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дома ребёнок учится тому, что потом помогает ему любить свою страну и беречь людей рядом.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и Масленица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и Масленица любят во многих семьях России. Эти праздники дарят радость, игры, угощения и весёлое настроение, а ещё помогают людям проводить время вместе.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напоминает о мужестве людей, которые защитили страну. В этот день семьи вспоминают героев, а на улицах проходят памятные встречи, концерты и праздничные шествия.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Сабантуй и Ысыах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Сабантуй и Ысыах показывают богатство традиций разных народов России. На таких праздниках звучат песни, проходят игры и состязания, а гостей встречают с уважением и щедростью.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 угощения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народные костюмы, хороводы и вкусные блюда делают праздники особенно красивыми. Они помогают увидеть, как много в России добрых традиций, передаваемых из поколения в поколение.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 народов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 год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Великая Отечественная война. Для нашей страны это было тяжёлое время, когда люди встали на защиту Родины.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1945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день стал Днём Победы. Люди встретили радостную весть о мире, который был завоёван большой ценой.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9 Мая в России вспоминают героев, несут цветы к памятникам и рассказывают детям о мужестве, памяти и благодарности.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которую хранит страна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которые тянутся до горизонта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лесах высоко поднимаются ели, шумят берёзы и прячутся звери. Здесь легко услышать пение птиц и увидеть, как меняются краски от весны до осени. Лес кормит, защищает и напоминает, как важно беречь живую природу.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где живёт зима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России долго лежит снег, а ветер бывает особенно колким. Здесь просторы кажутся бесконечными, и небо словно становится ближе. Тундра и северные берега показывают, какой строгой и красивой может быть Родина.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реки и горы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самое глубокое озеро в мире, а реки и озёра России соединяют города, леса и поля. В горах поднимаются снежные вершины, а на юге расстилаются тёплые луга. Так природа страны удивляет множеством разных картин.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— большое богатство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деревни России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28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стоят высокие дома, работают школы, библиотеки, театры и магазины. По широким улицам спешат люди, а дома светятся окнами вечером, будто город тоже не хочет спать.
</a:t>
            </a:r>
            <a:endParaRPr lang="en-US" sz="1337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деревни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деревнях больше простора, зелени и тишины. Здесь легче увидеть сад, огород, поле и лес рядом с домом, а люди часто знают друг друга по имени.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учёба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деревне люди учатся, работают и заботятся о своём доме. Каждый делает полезное дело, чтобы жизнь вокруг становилась удобнее и добрее.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 ни был населённый пункт, он часть России. Деревни, посёлки и города вместе образуют большую и дружную страну, где всем есть место и важная работа.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шаги, которые помогают ребёнку быть полезным семье, школе и своей стране.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стать хорошим россиянином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76729"/>
            <a:ext cx="542225" cy="4819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76728"/>
            <a:ext cx="542227" cy="4819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900827"/>
            <a:ext cx="542227" cy="43378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 и его обязанности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имя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есть имя, семья и забота взрослых. Это значит, что его знают, любят и защищают, а дома и в школе к нему относятся с уважением.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учёбу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учиться, читать, задавать вопросы и узнавать новое. Учёба помогает становиться умнее, смелее и увереннее, а ещё открывает дорогу к мечтам.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Обязанность соблюдать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слушать учителя, не мешать другим и аккуратно обращаться с вещами. Когда правила выполняют все, в классе становится спокойно, удобно и по-настоящему дружно.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доброта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помогает дома, бережёт книги и школьные вещи, не обижает других. Добрые поступки делают жизнь вокруг светлее и показывают, что человек растёт ответственным.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быть дружным и ответственным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учатся читать, писать и считать. Новые знания нужны не только в школе: они помогают понимать мир, задавать вопросы и находить ответы.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и команде ребята учатся слушать друг друга, делиться идеями и не спорить зря. Совместная работа делает задачи легче, а настроение — лучше.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перемены важно двигаться спокойно, играть без ссор и помнить о безопасности. Тогда отдых получается весёлым, а силы быстро возвращаются к следующему уроку.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вещи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доска, глобус и тетради помогают учиться каждый день. Если беречь их и дружить с одноклассниками, в классе будет уютно и приятно всем.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начинается с маленьких дел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двор, убранный класс и аккуратная парта кажутся мелочью, но именно из таких дел начинается порядок. Когда вокруг чисто, жить и учиться гораздо приятнее.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близким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Поставить сумку, подать воду, навестить соседей или помочь бабушке — всё это простые добрые поступки. Они показывают, что ребёнок умеет заботиться о других.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Накормить котёнка, не пугать птиц и не обижать бездомных животных — важное дело. Добро к тем, кто слабее, учит доброте и ответственности без длинных нравоучений.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слова, внимательность и готовность выслушать старших делают общение тёплым. Так ребёнок показывает, что ценит опыт и добрые советы взрослых.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который открывает мир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каждый день приходит в класс, чтобы объяснить новое, поддержать и подсказать. Он помогает детям не бояться ошибок и радоваться успехам. Благодаря его терпению знания становятся понятными, а школьный день — интересным.
</a:t>
            </a:r>
            <a:endParaRPr lang="en-US" sz="1054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и спасатель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случается беда, пожарные и спасатели первыми спешат на помощь. Они работают быстро, смело и очень внимательно, потому что от их действий зависят безопасность и жизнь людей. Их труд требует силы и доброго сердца.
</a:t>
            </a:r>
            <a:endParaRPr lang="en-US" sz="1155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Врач, который лечит и успокаивает
</a:t>
            </a:r>
            <a:pPr algn="l" indent="0" marL="0">
              <a:lnSpc>
                <a:spcPct val="100000"/>
              </a:lnSpc>
              <a:buNone/>
            </a:pPr>
            <a:r>
              <a:rPr lang="en-US" sz="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умеет не только лечить, но и поддерживать словом. Он заботится о здоровье детей и взрослых, объясняет, как беречь себя, и помогает выздоравливать. В больнице такой человек особенно нужен, как тёплый свет в окне.
</a:t>
            </a:r>
            <a:endParaRPr lang="en-US" sz="113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России рядом с нами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— учимся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каждый день читает, считает, рисует и узнаёт новое. Знания помогают понимать мир и пробовать свои силы в разных делах.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 — пробуем и выбираем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появляются любимые предметы и первые таланты. Кто-то лучше решает задачи, кто-то поёт, а кто-то мастерит или придумывает.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 — приносим пользу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Взрослея, честный, трудолюбивый и добрый человек умеет помогать людям и своей стране. Так детские старания превращаются в настоящие дела.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России растёт вместе с детьми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всех россиян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России живут в разных городах и сёлах, но у всех одна Родина. Её законы, символы и общая история помогают чувствовать себя частью большого целого.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людям разных народов понимать друг друга в школе, дома и на работе. Он соединяет разговоры, книги, песни и добрые слова.
</a:t>
            </a:r>
            <a:endParaRPr lang="en-US" sz="1378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семье и школе ребёнок учится уважать людей, дружить, трудиться и отвечать за свои поступки. Эти привычки похожи у детей по всей стране.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вместе отмечают праздники, помогают друг другу и помнят традиции, страна становится крепче. Уважение и доброта делают жизнь спокойной и дружной.
</a:t>
            </a:r>
            <a:endParaRPr lang="en-US" sz="13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— одна страна, одно большое «мы»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крепка, когда люди уважают друг друга, хранят традиции и делают добрые дела каждый день. Даже маленький школьник уже может быть полезным своей Родине.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2026-05-25T17:35:16Z</dcterms:created>
  <dcterms:modified xsi:type="dcterms:W3CDTF">2026-05-25T17:35:16Z</dcterms:modified>
</cp:coreProperties>
</file>