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интенция и как она проявляется в реальной англоязычной коммуникации.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243325"/>
            <a:ext cx="74367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темы: Интенции говорящего на примере английского языка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«интенция» возник в философии сознания у Ф. Брентано и получил развитие в лингвистике XX века. Он связывает цель коммуникации и прагматику языка, помогая глубже понять высказывания при изучении английского языка.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понятия интенции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Рабочее определение интенции говорящего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намерение формируется с учётом целей общения и отражается в выборе грамматических структур, лексики и стилистики высказывания на английском.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выбор между прямым высказыванием и косвенной просьбой, влияющей на понимание говорящего.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Интенция говорящего представляет собой намерение, сознательное или бессознательное, реализуемое в процессе речевого акта в английском языке, направленное на достижение коммуникативной цели.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Интенция в рамках прагматики английского языка
</a:t>
            </a:r>
            <a:endParaRPr lang="en-US" sz="2179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особенно важно в межкультурном общении, где неверное восприятие интенций может привести к недоразумениям.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интенций позволяет раскрыть истинный смысл высказываний, включая скрытые намерения и эмоциональные оттенки.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прагматике интенция рассматривается как мотив и цель речевого действия, лежащие в основе высказывания на английском языке.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Акцент на интенции способствует успешной коммуникации в многонациональной среде, совершенствуя навыки взаимодействия.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Лексический выбор как индикатор намерений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фразы, выбранные говорящим, часто указывают на его интенции. В английском языке модальные глаголы и вопросительные конструкции могут сигнализировать просьбу или сомнение.
</a:t>
            </a:r>
            <a:endParaRPr lang="en-US" sz="1090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 её роль в понимании интенций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Интонационные паттерны меняют смысл высказываний, помогая распознавать сарказм, вопросы или утверждения. Английский язык богат на вариации тональности для передачи настроения.
</a:t>
            </a:r>
            <a:endParaRPr lang="en-US" sz="1076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Невербальные сигналы в диалоге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Жесты, мимика и зрительный контакт дополняют вербальное общение, помогая определить истинные намерения собеседника в англоязычном диалоге.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Распознавание интенций: языковые и невербальные сигналы
</a:t>
            </a:r>
            <a:endParaRPr lang="en-US" sz="20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интенций: классификация по коммуникативной цели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Побудительные интенции стремятся вызвать действие со стороны собеседника, реализуются при помощи императивов и вежливых просьб.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Информативные интенции направлены на передачу фактической информации, часто выражаются утвердительными предложениями в английском языке.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Экспрессивные интенции выражают эмоции и отношения говорящего, характеризуются использованием междометий и усилительных слов.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725" y="2927350"/>
            <a:ext cx="2819400" cy="2114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8448" y="2926090"/>
            <a:ext cx="2819400" cy="21145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820025" y="165235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фактов с помощью Present Simple
</a:t>
            </a:r>
            <a:pPr algn="l" indent="0" marL="0">
              <a:lnSpc>
                <a:spcPct val="115000"/>
              </a:lnSpc>
              <a:buNone/>
            </a:pPr>
            <a:r>
              <a:rPr lang="en-US" sz="5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английском языке информативные сообщения часто используют Present Simple для описания постоянных или регулярных фактов. Например: "The meeting starts at 9 a.m." — факт, не требующий интерпретации.
</a:t>
            </a:r>
            <a:endParaRPr lang="en-US" sz="990" dirty="0"/>
          </a:p>
        </p:txBody>
      </p:sp>
      <p:sp>
        <p:nvSpPr>
          <p:cNvPr id="12" name="Text 2"/>
          <p:cNvSpPr txBox="1"/>
          <p:nvPr/>
        </p:nvSpPr>
        <p:spPr>
          <a:xfrm>
            <a:off x="4341748" y="165109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Present Perfect для новостей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Новостные сообщения и недавние события обычно выражаются Present Perfect. Например: "She has just finished the report." Это подчёркивает актуальность и завершённость действия.
</a:t>
            </a:r>
            <a:endParaRPr lang="en-US" sz="1068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Информативная интенция: особенности и примеры
</a:t>
            </a:r>
            <a:endParaRPr lang="en-US" sz="20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просьбы формируются с помощью модальных глаголов: "Could you help me?" Такие формы смягчают тон и повышают корректность общения.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Побудительная интенция: проявление в английском языке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Побудительные интенции реализуются через императивы, например, "Close the door." Они могут выражать команды и инструктаж, часто используются напрямую.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9450" y="1516913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998" y="2925605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Экспрессивная интенция: выражение чувств на английском
</a:t>
            </a:r>
            <a:endParaRPr lang="en-US" sz="2012" dirty="0"/>
          </a:p>
        </p:txBody>
      </p:sp>
      <p:sp>
        <p:nvSpPr>
          <p:cNvPr id="11" name="Text 2"/>
          <p:cNvSpPr txBox="1"/>
          <p:nvPr/>
        </p:nvSpPr>
        <p:spPr>
          <a:xfrm>
            <a:off x="820025" y="165235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междометий и усилителей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английском языке междометия и усилители типа 'so' и 'really' помогают передать эмоциональную окраску: "I am so happy today!" — яркое выражение радости.
</a:t>
            </a:r>
            <a:endParaRPr lang="en-US" sz="1096" dirty="0"/>
          </a:p>
        </p:txBody>
      </p:sp>
      <p:sp>
        <p:nvSpPr>
          <p:cNvPr id="12" name="Text 3"/>
          <p:cNvSpPr txBox="1"/>
          <p:nvPr/>
        </p:nvSpPr>
        <p:spPr>
          <a:xfrm>
            <a:off x="820573" y="3061041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Восклицательная интонация как показатель эмоций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Восклицательные предложения и соответствующая интонация подчёркивают субъективный настрой, например: "What a fantastic idea!" — проявление удивления или восторга.
</a:t>
            </a:r>
            <a:endParaRPr lang="en-US" sz="109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175780"/>
            <a:ext cx="4014300" cy="133416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интенций: информативная, побудительная, экспрессивная
</a:t>
            </a:r>
            <a:endParaRPr lang="en-US" sz="1778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цели коммуникации, характерные грамматические и лексические средства и примеры для каждой из трёх основных интенций в английском языке.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интенциях проявляются через структурные особенности и смысловые оттенки высказываний.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по прагматике и английской грамматике
</a:t>
            </a:r>
            <a:endParaRPr lang="en-US" sz="69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Речевые акты и интенции по классификации Остина и Серла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43661" y="23990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классификации Серла, речевые акты делятся на констативы (сообщение фактов), директивы (побуждение к действию) и экспрессивы (выражение эмоций или отношения).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621425" y="3748700"/>
            <a:ext cx="4740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интерпретации английских фраз важно учитывать культурный контекст и ситуативные особенности, так как одна и та же интенция может выражаться различными способами.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6182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Джон Остин ввёл концепцию речевого акта, подчёркивая, что любое высказывание реализует определённую интенцию говорящего, направленную на коммуникативный результат.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определения интенции в английском диалоге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анализа речевого акта с учётом лингвистических и контекстуальных факторов
</a:t>
            </a:r>
            <a:endParaRPr lang="en-US" sz="11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Двусмысленность в шутках и игре слов затрудняет точную интерпретацию, вызывая разнообразные эмоциональные реакции и иногда конфликтные ситуации.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Неоднозначность и многозначность интенций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Интенции могут быть завуалированы через иронию или сарказм, что в английских разговорах приводит к частым ошибкам понимания, требующим внимания к тону и контексту.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формирования интенции в межкультурной коммуникации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нормы и ожидания, включая различия в вежливости, определяют тон и стиль высказываний в британском и американском вариантах английского.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цели говорящего напрямую влияют на формулировку и выбор средств выражения интенции в английском языке.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статус и отношение собеседников влияют на уровень формальности и косвенности интенций в диалогах.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297327" y="374948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речевые стратегии зачастую ближе к прямоте, что порождает различия в восприятии и интерпретации интенций в англоязычной среде.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70607" y="1666450"/>
            <a:ext cx="32457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устном английском языке интенции часто подкрепляются интонацией, а в письменном — пунктуацией и стилевыми приёмами, что важно для правильного понимания.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790137" y="1301717"/>
            <a:ext cx="33150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80%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790150" y="2762975"/>
            <a:ext cx="3315000" cy="11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выражается через интонацию и невербальные средства в устной речи, обеспечивая точность передачи намерений.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790150" y="3974600"/>
            <a:ext cx="3315000" cy="1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Лингвистические исследования, 2022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725" y="2927350"/>
            <a:ext cx="2819400" cy="2114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8448" y="2926090"/>
            <a:ext cx="2819400" cy="21145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820025" y="165235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восприятие сарказма приводит к недоразумениям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диалоге школьник не понял саркастическую реплику учителя, приняв её буквально. В результате возникло напряжение и непонимание, что повлияло на атмосферу в классе.
</a:t>
            </a:r>
            <a:endParaRPr lang="en-US" sz="1096" dirty="0"/>
          </a:p>
        </p:txBody>
      </p:sp>
      <p:sp>
        <p:nvSpPr>
          <p:cNvPr id="12" name="Text 2"/>
          <p:cNvSpPr txBox="1"/>
          <p:nvPr/>
        </p:nvSpPr>
        <p:spPr>
          <a:xfrm>
            <a:off x="4341748" y="165109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различия вызывают искажение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Американский студенческий сленг был неправильно понят российским школьником, что привело к путанице и затруднило коммуникацию в учебной группе из разных стран.
</a:t>
            </a:r>
            <a:endParaRPr lang="en-US" sz="1096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 интерпретации интенций в англоязычной коммуникации
</a:t>
            </a:r>
            <a:endParaRPr lang="en-US" sz="20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типов интенций в англоязычном школьном общении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отражают преобладание информационных целей в школьных диалогах и меньшую роль экспрессивных высказываний.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высказываний направлено на передачу фактов, что указывает на акцент на образовательном обмене информацией.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Анкетирование учащихся, г. Москва, 2023 год
</a:t>
            </a:r>
            <a:endParaRPr lang="en-US" sz="69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" y="101125"/>
            <a:ext cx="4925029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2213" y="243800"/>
            <a:ext cx="3944400" cy="11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понимания интенций для повышения эффективности коммуникации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951800" y="2407871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Глубокое осознание интенций позволяет избегать недоразумений и способствует выстраиванию уважительных отношений между собеседниками в англоязычных диалогах.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951725" y="3793042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знание улучшает коммуникационные навыки, помогает успешно проходить собеседования и способствует эффективной командной работе в международных коллективах.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ценность изучения интенций для старшеклассников
</a:t>
            </a:r>
            <a:endParaRPr lang="en-US" sz="216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работать с интенциями формирует аналитическое мышление и навыки критического восприятия информации.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речевых намерений других способствует более грамотному и осознанному построению собственной коммуникации на английском.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навыков определения интенций помогает школьникам успешно решать конфликтные ситуации и снижает вероятность недопонимания.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Кросс-культурная компетентность, приобретаемая через изучение интенций, расширяет социальные и профессиональные перспективы учащихся.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6563" y="-1925"/>
            <a:ext cx="4215975" cy="5145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интенций для успешного обучения английскому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Осознание и изучение интенций говорящего способствует глубокому пониманию английской речи, развитию коммуникативных навыков и формированию межкультурной компетентности у старшеклассников, что является ключом к их академическому и личностному росту.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2026-05-07T21:18:55Z</dcterms:created>
  <dcterms:modified xsi:type="dcterms:W3CDTF">2026-05-07T21:18:55Z</dcterms:modified>
</cp:coreProperties>
</file>