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и единственность в геометрических построениях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 линейкой требуют двух ответов: можно ли построить и получится ли это единственно.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10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продолжают школьную геометрию: признаки равенства, свойства окружности, углов и прямых. Они закрепляют середину отрезка, биссектрису, перпендикуляр, касательную и круг. Исторически задачи без измерений формировали строгую логику доказательств.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существование решения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означает: при заданных условиях искомую фигуру действительно можно получить разрешёнными построениями, без противоречий между данными и геометрическими свойствами.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точка пересечения двух непараллельных прямых существует: если прямые не параллельны, пересечение неизбежно и находится в единственной точке.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рассуждений это проверка достаточности исходных данных: они должны позволять выполнить нужные шаги чертежа и получить объект нужного типа.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единственность решения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означает, что искомый объект задаётся без неоднозначности: даже при использовании вспомогательных точек результат остаётся один и тот же.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тоже единственна как луч, если угол невырожденный: она задаёт линию, которая делит угол на равные части и проходит только по одному направлению.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 отрезку задаёт единственную прямую: хотя точек на ней бесконечно много, сама геометрическая прямая определяется однозначно.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задачу на построение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данных задачи — к выводу о числе решений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объекты и операции построений
</a:t>
            </a:r>
            <a:endParaRPr lang="en-US" sz="3141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задаёт место на плоскости и служит опорой для построений. Из неё начинают шаги: проведение прямых, задание центров окружностей и фиксация промежуточных результатов.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задаёт расстояние и направление на оси рисунка. От него выводят конструкции середины, перпендикуляров и симметрий, которые часто обеспечивают единственность результата.
</a:t>
            </a:r>
            <a:endParaRPr lang="en-US" sz="116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его середина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проводят по двум точкам, а луч — по началу и направлению. Эти операции задают каркас чертежа, чтобы затем находить пересечения и строить углы.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луч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фиксирует направление двух полупрямых. В задачах на построение он позволяет формировать биссектрисы, проверять равенство углов и использовать признаки равенства треугольников.
</a:t>
            </a:r>
            <a:endParaRPr lang="en-US" sz="1119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строят, задавая центр и радиус, или находя пересечения фигур. Она связывает расстояния и даёт удобный инструмент для доказательств существования и единственности.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перпендикуляр: два дуговых следа
</a:t>
            </a:r>
            <a:endParaRPr lang="en-US" sz="271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«Одинаковый радиус» как компас для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отрезок как два полюса. От каждого конца откладывают одинаковое расстояние: дуги обязательно встречаются. Прямая через их точки и есть серединный перпендикуляр — она равносильно «держит» оба конца.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прямая одна, хотя точек бесконечно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построении появляется лишь несколько видимых точек, но речь о прямой. У неё есть середина и свойство равноудалённости концов, поэтому другой такой прямой быть не может. Так наглядность превращается в однозначный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типовых задач на построение в школьной геометрии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конструкциях число решений определяется геометрической ситуацией: где-то результат один, а где-то возможны две ветви построения.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задаёт ключевое положение объекта (центр/середину/биссектрису), результат получается единственным; при «касании из внешней точки» обычно возникает два варианта.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классификация по типам задач школьного курса геометрии (материал соответствует программе)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5270" y="1215700"/>
            <a:ext cx="3061360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 и единственности в типовых построениях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конструкций и того, когда они выполнимы и дают один результат.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чаще всего обеспечивается симметрией и фиксированными расстояниями, а также заданностью центра/радиуса. Если позиция исходных объектов допускает разные касательные, решений может быть два и более.
</a:t>
            </a:r>
            <a:endParaRPr lang="en-US" sz="1343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(раздел о построениях и окружности)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существует для любого невырожденного угла и единственна как луч. Точки на ней равноудалены от сторон, что напрямую помогает строить центр вписанной окружности.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делится на две равные части.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биссектрисы угла (школьная геометрия)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решений становится больше одного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исходные условия описывают объект недостаточно точно, построение может допускать несколько вариантов. Тогда разные чертежи удовлетворяют условиям и дают разные искомые фигуры.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через точку вне прямой можно провести бесконечно много прямых, и каждая проходит через эту точку. Поэтому задача о «выборе прямой» не фиксирует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Множественность решений показывает: условие нужно формулировать строго. Иначе доказательство существования не приведёт к определённому результату, который требовалось построить.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через три точки, не лежащие на одной прямой, проходит ровно одна окружность. В таком случае данных достаточно, и множество решений схлопывается до одного.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условия к числу решений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исходные данные и оцениваем, задают ли они положение, направление и размеры искомой фигуры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треугольника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невырожденном треугольнике существует и единственна вписанная окружность. Её центр лежит в точке пересечения биссектрис, потому что она одинаково удалена от всех трёх сторон.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вписанной окружности равен расстоянию от центра до любой стороны треугольника: если провести перпендикуляры к сторонам, все отрезки будут равны радиусу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вспомогательных построений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строят окружности одинакового радиуса, дополнительные прямые и биссектрисы. Эти шаги создают точки с нужными свойствами и уменьшают число «неизвестных» в рассуждении.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опорных фигур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выделяют, какие равенства или углы нужно получить. Затем решают, к каким уже известным свойствам стоит свести задачу: симметрии, равенству расстояний или биссектрис.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Планирование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линии помогают установить равенство отрезков, углов и расстояний. Именно это обычно превращает чертёж в доказательство существования и единственности искомого объекта.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Связь с данными условия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кандидата на ответ проверяют, что он действительно удовлетворяет условию задачи. Если допускаются разные положения, уточняют, какие из условий обеспечивают единственность.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результата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построение
</a:t>
            </a:r>
            <a:endParaRPr lang="en-US" sz="305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 с аккуратностью чертежа, а с тем, что не доказывают, почему построение вообще возможно и почему оно единственно.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ситуациях нарушается логика обоснования: либо не проверяют условия, либо делают вывод без доказательства существования и единственности.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перечень типовых ошибок (школьный курс геометрии, без статистических подсчётов).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1998" y="1215700"/>
            <a:ext cx="4422905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корректного геометрического построения
</a:t>
            </a:r>
            <a:endParaRPr lang="en-US" sz="25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перечислены так, чтобы проверить построение как учебное доказательство: от корректности входных данных до анализа частных случаев.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считается полным, только когда обоснованы все ключевые звенья: возможность, единственность и границы применимости.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требования школьных задач на построение.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построений с доказательствами в геометрии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 тренируют переход от наглядного чертежа к строгому обоснованию. Когда вы отмечаете равные расстояния или углы, вы не «рисуете», а формулируете доказательство.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рассуждениях часто работают свойства симметрии и геометрического места точек. Например, окружность как множество точек на фиксированном расстоянии помогает обосновать существование и отсеять лишние варианты.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связывают интуицию и логику: чертёж подсказывает идею, а доказательство объясняет, почему именно это решение удовлетворяет условию и почему других решений нет.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касательные к окружности из внешней точки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дана точка вне окружности. Из неё можно провести ровно две касательные к этой окружности: касательные касаются окружности и образуют с радиусом прямой угол в точке касания.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ситуации решение существует, но не является единственным: две различные касательные соответствуют одному и тому же исходному положению точки. Число решений меняется при перемещении точки относительно окружности.
</a:t>
            </a:r>
            <a:endParaRPr lang="en-US" sz="11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058" y="1294104"/>
            <a:ext cx="5062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 школьника
</a:t>
            </a:r>
            <a:endParaRPr lang="en-US" sz="295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существования и единственности помогает вовремя заметить, что условие может быть неполным, и потому ответ нельзя назвать однозначным.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формулировок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построение проще проверить рассуждение: сначала ищут, почему построение возможно, затем оценивают, почему оно единственно, и отдельно рассматривают крайние случаи.
</a:t>
            </a:r>
            <a:endParaRPr lang="en-US" sz="1292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доказательства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построение выполнено аккуратно, тема подсказывает, что ещё нужно: обоснование, а не только чертёж. Это снижает риск «правильного рисунка и неправильного вывода».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ответе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полезны при работе с чертежами: в физике, черчении и инженерной графике требуется понимать, какие исходные данные фиксируют форму и какие допускают варианты.
</a:t>
            </a:r>
            <a:endParaRPr lang="en-US" sz="1292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Прикладная опора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построений — не в рисунке, а в доказательстве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отвечает на вопрос, можно ли построить искомый объект при данных условиях, а единственность — определяется ли он однозначно. В школьной геометрии это зависит от исходных данных, свойств фигур и корректности обоснования.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2026-05-13T11:16:35Z</dcterms:created>
  <dcterms:modified xsi:type="dcterms:W3CDTF">2026-05-13T11:16:35Z</dcterms:modified>
</cp:coreProperties>
</file>