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экзаменационных уроков 12 и 13: новые вызовы и инструменты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структуры ЕГЭ и развитие навыков для успешной сдачи.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ЕГЭ открывает двери в высшее образование, где практические умения и психологическая готовность играют решающую роль. Свободное владение английским способствует карьерному росту и глобальной мобильности.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 по английскому в 11 классе: ключ к будущему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«Аудирование» содержит три задания, направленных на проверку понимания устной речи в разных ситуациях и стилях.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«Чтение» состоит из трёх заданий с текстами разного жанра и сложности для оценки навыков понимания письменного английского.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«Грамматика и лексика» включает два задания, направленных на проверку знаний правил и словарного запаса.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«Письмо» состоит из эссе и письма-стимула, а «Говорение» содержит четыре этапа с продолжительностью от полутора до двух минут каждый.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структуры ЕГЭ по английскому языку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уроков 12 и 13 в формате ЕГЭ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письменные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вопросы, требующие чётких и коротких формулировок, проверяющих понимание содержания и умение излагать мысли.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обсуждение и эссе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навык аргументированного высказывания личного мнения, анализируя предложенные фотографии или тексты.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Многовариантные тесты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 выбором одного или нескольких правильных ответов, направлены на проверку понимания текста или аудирования.
</a:t>
            </a:r>
            <a:endParaRPr lang="en-US" sz="1308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 соответствие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 сопоставления элементов текста с определёнными категориями или описаниями на аудировании и чтении.
</a:t>
            </a:r>
            <a:endParaRPr lang="en-US" sz="1337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пропусков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на лексико-грамматическую точность, подразумевающие введение подходящих слов или выражений.
</a:t>
            </a:r>
            <a:endParaRPr lang="en-US" sz="13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25469"/>
            <a:ext cx="3848986" cy="13641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форматов тестовых и творческих заданий ЕГЭ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показывают баланс между скоростью решения и глубиной аналитических навыков в экзамене.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задания требуют более глубоких языковых компетенций и значительной подготовки.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Спецификация ФИПИ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аудирования и чтения оптимально занимают 15–20% времени, позволяя тщательно проработать понимание текста и устной речи.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распределение времени на экзамене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часть и итоговая проверка требуют 25% и 10% соответственно, важны для структурирования ответов и устранения ошибок.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 лексика требуют внимания и занимают около 20%, помогая закрепить языковую базу для письма и говорения.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выпускников отмечают значительный рост мотивации при чётком постановлении цели.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образовательных центров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режима, сон, дыхательные упражнения и положительная визуализация снижают тревожность и повышают уверенность.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техники для улучшения усвоения материала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схемы для лексических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связей между словами и темами способствует быстрому воспроизведению и расширению активного словаря в разных контекстах.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Ментальные карты для структурирования грамматики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цветных схем и ассоциаций помогает систематизировать правила и исключения, облегчая запоминание сложных грамматических конструкций.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ассоциативные маркеры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усиливают память, связывая сложную информацию с простыми и понятными символами и картинками.
</a:t>
            </a:r>
            <a:endParaRPr lang="en-US" sz="12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повторения и самоконтроля в учебном процессе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материалов и первый проход тестов для выявления сильных и слабых зон в знании языка.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тестирование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заданий прошлых лет и самостоятельная проверка с использованием чек-листов для объективной оценки результатов.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ошибок в учебной группе, обмен советами и коррекция стратегий подготовки.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достижений и корректировка учебного плана с учётом выявленных пробелов и достижений.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выпускников и методы профилактики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промахи и эффективные методы их устранения на основе анализа экзаменационных работ и апелляций.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соблюдение рекомендаций снижает количество распространённых 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ФИПИ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демонстрирует общие ошибки учащихся: наиболее частые недочёты связаны с неверным пониманием формулировок и несоблюдением критериев оценивания, что снижает итоговые баллы.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критериев оценивания выявлены в деталях требований к творческим заданиям, что требует акцентированного внимания при подготовке устных и письменных работ.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таблиц с результатами выпускников 2019–2023 годов позволяет выявить тенденции в освоении материала и эффективно адаптировать методы преподавания для повышения успеваемости.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экзаменационных заданий за прошлые годы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рост успеваемости при систематической подготовке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циклы уроков 12 и 13 способствуют повышению усвоения материала и укреплению навыков, что отражается в стабильном росте средних результатов.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рост среднего балла на 15–19% за три года, что подтверждает эффективность системной подготовки и тренировочных заданий по региональному распределению.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ФИПИ, данные 2021–2023 гг.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«короткой паузы» помогает смягчить стресс и настроить сознание на продуктивную работу перед началом каждого задания.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распределение усилий между сложными и простыми заданиями позволяет сохранить энергию и минимизировать ошибки во время экзамена.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концентрации внимания и управления ресурсами на экзамене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внимание к ключевым словам и выражениям в тексте улучшает понимание и ускоряет поиск правильных ответов.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медленного чтения и контролируемого дыхания способствуют снижению тревожности, позволяя поддерживать высокий уровень концентрации в стрессовых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лайфхаки для эффективной сдачи ЕГЭ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эссе на черновике как ключ к 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черновика помогает структурировать мысли и выделить основные аргументы. Это снижает риск повторений и способствует логичному построению текста. В итоге улучшается качество работы и увеличивается шанс на высокий балл.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выделение помогает быстрее ориентироваться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Отмечая ключевые идеи цветными маркерами или подчеркиваниями, выпускники ускоряют поиск важных деталей. Такой подход экономит время и снижает риск упущения значимой информации во время устного и письменного заданий.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977632"/>
            <a:ext cx="3848986" cy="2259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тем по урокам 12 и 13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разделены по урокам для последовательного освоения и закрепления навыков перед итоговым экзаменом.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обеспечивает разностороннее развитие навыков, учитывая специфику каждого урока и требования итогового экзамена.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планы, Федеральный стандарт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обратной связи учителя на подготовку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Детальный разбор ошибок на примерах помогает ученикам понять причины недочётов и избежать их в будущем. Такой подход повышает осознанность и качество выполнения заданий.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Развёрнутые комментарии по каждому критерию ФИПИ способствуют развитию самостоятельного мышления, повышают уверенность и стимулируют постоянное совершенствование языковых навыков.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баллов и времени выполнения основных типов заданий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оптимально распределено, что позволяет тщательно прорабатывать каждую часть без спешки и пропусков.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планирование времени по разделам обеспечивает максимальное использование балльного потенциала и снижает уровень стресса.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Спецификация ФИПИ,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структурированная стратегия освоения материала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подготовки к экзамену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экзаменационные сессии позволяют ученикам привыкнуть к формату и временному лимиту, снижая уровень стресса на реальном экзамене.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обсуждения и обмен опытом стимулируют критическое мышление, помогают выявить ошибки и выработать собственные стратегии успеха.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отработка: особенности самостоятельной и групповой тренировки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пробников в условиях, приближённых к настоящему экзамену, способствует развитию навыков быстрого анализа и эффективного решения заданий.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успеха на экзамене по английскому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практика, глубокий анализ результатов и активное взаимодействие с преподавателем формируют прочную базу для уверенного и успешного прохождения экзамена.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2026-05-07T22:38:00Z</dcterms:created>
  <dcterms:modified xsi:type="dcterms:W3CDTF">2026-05-07T22:38:00Z</dcterms:modified>
</cp:coreProperties>
</file>