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стебля: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стебля: поддержка, транспортировка и рост растений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соединяет корни с надземными частями, обеспечивая транспорт воды и питательных веществ. Понимание его строения раскрывает принципы роста и выживания различных растений.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стебля в биологии растений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внешнего строения стебля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состоит из узлов, на которых формируются почки и листья, и междоузлий — пространств между узлами. Эта структура обеспечивает гибкость и рост побега.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и междоузлия: ключевые части стебля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трав поверхность стебля мягкая и зелёная, у древесных — твёрдая кора. Эти особенности отражают адаптацию к условиям среды и возраст растения.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поверхности стебля у разных растений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цветы и плоды располагаются на узлах, что обеспечивает оптимальное распределение ресурсов и максимальный доступ к свету для листьев.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органов на стебле
</a:t>
            </a:r>
            <a:endParaRPr lang="en-US" sz="26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побегов и форм стеблей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5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Надземные стебли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часть растений, как у кукурузы, обеспечивает фотосинтез и опору листьям.
</a:t>
            </a:r>
            <a:endParaRPr lang="en-US" sz="2600" dirty="0"/>
          </a:p>
        </p:txBody>
      </p:sp>
      <p:sp>
        <p:nvSpPr>
          <p:cNvPr id="11" name="Text 3"/>
          <p:cNvSpPr txBox="1"/>
          <p:nvPr/>
        </p:nvSpPr>
        <p:spPr>
          <a:xfrm>
            <a:off x="8267363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Ползучие стебли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клубники позволяют растению распространяться горизонтально по поверхности почвы.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5684638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стебли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и клубни, например у ландыша и картофеля, служат для накопления питательных веществ.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10858738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Лазающие стебли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винограда цепляются за опору, поднимая растение вверх.
</a:t>
            </a:r>
            <a:endParaRPr lang="en-US" sz="2600" dirty="0"/>
          </a:p>
        </p:txBody>
      </p:sp>
      <p:sp>
        <p:nvSpPr>
          <p:cNvPr id="14" name="Text 6"/>
          <p:cNvSpPr txBox="1"/>
          <p:nvPr/>
        </p:nvSpPr>
        <p:spPr>
          <a:xfrm>
            <a:off x="1345577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побегов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Прямостоячие (тополь), стелющиеся (арбуз) и вьющиеся (горох) побеги демонстрируют адаптации к окружающей среде.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стебля: главные слои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у трав и пробка у древесных растений предотвращают потерю влаги и защищают внутренние ткани от повреждений.
</a:t>
            </a:r>
            <a:endParaRPr lang="en-US" sz="2300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ткань: защита стебля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обеспечивает прочность и проводит воду, а сердцевина служит хранилищем веществ и придаёт объем.
</a:t>
            </a:r>
            <a:endParaRPr lang="en-US" sz="2300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 сердцевина: поддержка и транспорт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участвует в транспортировке веществ, а камбий — это слой делящихся клеток, ответственный за утолщение стебля.
</a:t>
            </a:r>
            <a:endParaRPr lang="en-US" sz="2300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и камбий: обмен и рост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стебля и их функции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структуры тканей и их ролей в жизнедеятельности растения.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ткань выполняет уникальную функцию, необходимую для роста и выживания растения.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камбия в росте стебля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образует древесину внутрь и луб наружу, что ведёт к утолщению стебля у многолетних растений.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— это тонкий слой клеток между корой и древесиной, который постоянно делится, создавая новые ткани.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камбию появляются годовые кольца, отражающие периоды роста растения.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дендрологических исследований, 2023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Годовые кольца: определение возраста дерева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кольца соответствуют неблагоприятным условиям, а широкие — благоприятным для роста.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колец отражает влияние климатических факторов на рост дерева в разные годы.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сосудистых трубках ксилемы вода поднимается от корней к листьям, обеспечивая все части растения влагой и минералами.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– переносчик воды и минеральных веществ
</a:t>
            </a:r>
            <a:endParaRPr lang="en-US" sz="2644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Ситовидные трубки флоэмы доставляют продукты фотосинтеза от листьев к другим органам, поддерживая рост и развитие.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– транспорт органических веществ
</a:t>
            </a:r>
            <a:endParaRPr lang="en-US" sz="2644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проводящей системы стебля
</a:t>
            </a:r>
            <a:endParaRPr lang="en-US" sz="4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 в стеблях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стебель кактуса содержит воду, обеспечивая выживание в засушливых условиях.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картофеля накапливают крахмал, который используется растением для развития в период покоя.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тростник содержит большое количество сахара, служащего источником энергии.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запасы помогают растениям выдерживать неблагоприятные периоды и обеспечивают их рост весной.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 ботанического института, 2022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внутри стебля: схема движения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скорость подъёма воды наблюдается в молодых побегах, что обеспечивает интенсивное питание растущих тканей.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направлении и скорости движения веществ отражают их важность в обеспечении роста и развития растения.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 корня к листу: основные этапы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биологии, 2023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функции стебля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обеспечивает перемещение растительных гормонов, регулирующих рост и формирование побегов, благодаря чему растение адаптируется к изменениям среды.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части стебля участвуют в фотосинтезе, улучшая эффект от листьев и способствуя производству органических веществ.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способствует вегетативному размножению, создавая новые побеги и корни, что особенно важно для сельскохозяйственных культур и декоративных растений.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стебля: примеры из природы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Виноградные стебли формируют тонкие усики, которые обвивают и крепятся за опоры, позволяя растению подниматься и получать больше света в плотной среде.
</a:t>
            </a:r>
            <a:endParaRPr lang="en-US" sz="2266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винограда — приспособление для опоры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Розовые стебли покрыты острыми шипами, которые отпугивают животных, предотвращая поедание и повреждение растения, что повышает шансы на размножение.
</a:t>
            </a:r>
            <a:endParaRPr lang="en-US" sz="2266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Шипы у розы — защита от травоядных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кактусов имеют мясистую структуру, в которой запасается значительное количество воды, обеспечивая выживание в условиях сухого климата и засухи.
</a:t>
            </a:r>
            <a:endParaRPr lang="en-US" sz="2266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стебель кактуса — накопитель воды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стебли: сравнение функций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разные виды видоизменённых стеблей и их основные функции у популярных растений.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стеблей позволяют растениям эффективно накапливать ресурсы и размножаться, обеспечивая выживание в разных условиях.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класса, 2021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4992" y="6638231"/>
            <a:ext cx="707175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стебля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создают макроструктуры лугов и лесов, формируя каркас для биотопов и обеспечивая среду обитания для животных.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растительных сообществ
</a:t>
            </a:r>
            <a:endParaRPr lang="en-US" sz="3147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насекомых и мелких животных находят убежище в сложных структурах стеблей, что поддерживает биоразнообразие.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для мелких организмов
</a:t>
            </a:r>
            <a:endParaRPr lang="en-US" sz="3194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заросли стеблей регулируют освещённость, влажность и температуру, влияя на климат внутри экосистемы.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микроклимата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растений с мощными стеблями способствуют удержанию влаги и защите почвы, поддерживая экологический баланс.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климатические условия
</a:t>
            </a:r>
            <a:endParaRPr lang="en-US" sz="29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в пищевой цепи и жизни человека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кукуруза обеспечивают основной рацион для многих травоядных, поддерживая жизнедеятельность и рост животного мира.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стебли — пища для животных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спаржа и сахарный тростник являются значимой частью питания человека, обеспечивая калории и разнообразие в рационе.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употребление стеблей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Лён, бамбук и хлопок используются для производства тканей, строительных материалов и мебели, играя важную роль в экономике.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как сырьё в промышленности
</a:t>
            </a:r>
            <a:endParaRPr lang="en-US" sz="26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 стеблей в промышленности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служит популярным строительным материалом, а кормовые стебли применяются в сельском хозяйстве для питания скота.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промышленность извлекает из стеблей женьшеня биологически активные вещества для лечения и поддержания здоровья.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промышленность применяет стебли льна и хлопка для изготовления прочных и удобных тканей для одежды и мебели.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из стеблей используется для производства бумаги и картона, обеспечивая важный ресурс для печати и упаковки.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91 см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максимальный суточный рост бамбука, что делает его одним из самых быстрорастущих растений на Земле.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ботанике, 2023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может увеличивать длину стебля до 91 сантиметра в день, что обеспечивает быстрый рост и восстановление после повреждений.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стебля для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играет ключевую роль в жизнедеятельности растений и их взаимодействии с окружающей средой, а также обеспечивает важные ресурсы для человека и экосистемы.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2026-05-08T15:51:33Z</dcterms:created>
  <dcterms:modified xsi:type="dcterms:W3CDTF">2026-05-08T15:51:33Z</dcterms:modified>
</cp:coreProperties>
</file>