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развитие и перемены в западноевропейском обществе
</a:t>
            </a:r>
            <a:endParaRPr lang="en-US" sz="2247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XI по XVI век Европа меняла основу экономики и облик общества: от феодального порядка к рынкам.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XI–XIII веках рост населения и пахотных земель укрепил хозяйство. Перемещения и торговля со Средиземноморьем расширили обмен. К XIV–XV векам усилились рынки и денежные расчёты, выросла специализация труда и значение городов.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на пороге перемен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оставалось базой: трёхпольная система, тяжёлый плуг, конная упряжь и железные орудия повышали урожайность и стабильность поставок.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Расчистка лесов, осушение болот и освоение новых земель расширяли площадь пашни. Это увеличивало общий объём продукции и поддерживало экономическую «прибавку».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Повинности частично переводились в денежную форму, а излишки зерна и ремесленных товаров чаще попадали на местные рынки, превращая хозяйство в обменную систему.
</a:t>
            </a:r>
            <a:endParaRPr lang="en-US" sz="1168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Аграрная основа экономического роста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931"/>
            <a:ext cx="4252500" cy="23297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4700" y="887931"/>
            <a:ext cx="4252500" cy="23297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23950" y="3829695"/>
            <a:ext cx="3925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городских площадях жизнь была устроена «вокруг торговли»: лавки соседствовали с вывесками мастерских, а купцы договаривались о поставках. Рынок становился местом, где проверялись спрос и цены, а ремесло находило покупателей.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23950" y="3397845"/>
            <a:ext cx="3925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Площадь, где встречаются покупатели и мастера
</a:t>
            </a:r>
            <a:endParaRPr lang="en-US" sz="1344" dirty="0"/>
          </a:p>
        </p:txBody>
      </p:sp>
      <p:sp>
        <p:nvSpPr>
          <p:cNvPr id="9" name="Text 3"/>
          <p:cNvSpPr txBox="1"/>
          <p:nvPr/>
        </p:nvSpPr>
        <p:spPr>
          <a:xfrm>
            <a:off x="4640450" y="3829695"/>
            <a:ext cx="41247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объединял ремесленников, торговцев и ростовщиков, а также представителей власти. Цехи задавали правила обучения и качество изделий, помогая мастерам удерживать репутацию. Одновременно городские стены и ратуши подчёркивали роль центровой инфраструктуры.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450" y="3397845"/>
            <a:ext cx="4124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Цехи и городская власть удерживают порядок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Средневековый город как центр обмена и ремесла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исторические тенденции (точные числовые ряды для всех регионов в одном источнике могут различаться).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Визуально заметно, что городская экономика набирала вес в позднем Средневековье, а занятость вне сельского хозяйства становилась устойчивее.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указывает: рост торговли и городов поддерживал расширение рынков и формировал устойчивый экономический цикл.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 торговли в XII–XV веках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6476" y="1377292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7876" y="1377292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19789" y="3239784"/>
            <a:ext cx="197925" cy="226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Ярмарки, сухопутные пути и морская торговля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Венеция, Генуя и Барселона обеспечивали поток товаров между рынками Средиземноморья: специи, ткани, вино, металлы и предметы роскоши. Морская сеть усиливала взаимозависимость регионов.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Средиземноморские маршруты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100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 во Франции связывали купцов Северной и Южной Европы. Здесь концентрировались товары и предложения, что делало обмен регулярнее и снижало издержки поиска партнёров.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11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Шампанские ярмарки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97750" y="367192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Северном море и Балтике торговые города, объединённые Ганзой, вывозили зерно, соль, рыбу, меха и лес. Это укрепляло торговлю сырьём и продовольствием между портами.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1088725" y="3140936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Ганза и Северное направление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92961" y="1263800"/>
            <a:ext cx="3721429" cy="294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 разные специализации и то, что к позднему Средневековью хозяйства всё теснее соединялись торговыми связями.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специализации сочетались с общими торговыми связями: Европа развивалась неравномерно, но постепенно превращалась в единую систему обмена.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Синтетическое обобщение по регионам (в учебной историографии приводятся устойчивые характеристики специализаций).
</a:t>
            </a:r>
            <a:endParaRPr lang="en-US" sz="808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экономические районы Европы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натурального хозяйства к денежной экономике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перехода к более рыночным отношениям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Цеховая система регулировала качество изделий и контроль за соблюдением стандартов. Дополнительно цехи влияли на цены и распределение числа мастерских, чтобы удерживать устойчивость доходов.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Цехи объединяли ремесленников одной специальности и помогали защищать интересы мастеров в городах. Через них устанавливались общие правила работы и порядок профессионального обучения.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Цехи сохраняли высокий уровень мастерства, однако одновременно ограничивали новшества и конкуренцию. Поэтому переход к более массовому производству развивался медленнее, чем мог бы в полностью свободной среде.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труда включала подготовку учеников и подмастерьев: ремесло передавалось через практику под наблюдением опытных мастеров. Это поддерживало квалификацию, но делало вход в профессию более сложным.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Ремесло и цеховая организация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XIV–XV веках усилилась роль итальянских купеческих и банкирских домов, среди которых упоминаются Медичи, Барди и Перуцци. Торговцам было выгоднее оформлять операции через финансовых посредников, а не только наличными.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расчётов всё чаще применяли векселя: перевозка монет на дальние расстояния становилась менее необходимой, а риски снижались. Развитие кредита и обменных операций ускорило торговлю и сделало банковское дело самостоятельной сферой экономики.
</a:t>
            </a:r>
            <a:endParaRPr lang="en-US" sz="1184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Банки, векселя и финансовые новшества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историческая историография о последствиях чумы 1347–1351 гг.; значения на слайде представлены как условные индикаторы (без точной статистики).
</a:t>
            </a:r>
            <a:endParaRPr lang="en-US" sz="698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Чума ударила по «трудовому рынку»: при меньшем числе работников работодатели и землевладельцы чаще вынуждены были учитывать запросы труда.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совокупности индикаторов видно, что экономический эффект проявлялся не только в численности людей, но и в стоимости труда и правилах зависимости.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демографического кризиса XIV века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работников стало меньше, усилилась конкуренция за труд, а в ряде мест возросла способность зависимых людей добиваться послаблений.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1/3–1/2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сокращение населения резко уменьшило предложение труда и перераспределило рыночную власть между работниками и работодателями.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историков по демографическим последствиям чумы 1347–1351 гг. (диапазон в литературе: от трети до половины населения).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«старого порядка» и новых условий труда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логика процессов, характерных для кризисов XIV века (повинности, налоги, дефицит земли и рабочей силы).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Дворяне по-прежнему ценили землю и военную традицию, но всё чаще нуждались в денежных поступлениях и регулярной службе монархам, чтобы удерживать статус и влияние.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войн усилились придворные роли: участие в управлении, получение должностей, работа в судах и администрации, где требовались связи и управленческие навыки.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часть мелкого рыцарства разорялась, тогда как более богатые семьи включались в централизованные структуры власти и расширяли крупное землевладение на рыночных условиях.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положения дворянства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Франции, Англии и Испании короли укрепляли власть за счёт более устойчивых источников дохода: налогов, постоянного войска и усложнявшегося аппарата управления. Это делало решения короны более независимыми от местных сеньоров.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власть опиралась на чиновников, королевский суд и общегосударственные финансы, а не только на личные договорённости. Поэтому местные элиты постепенно теряли политическую самостоятельность и влияние на ключевые правила.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централизованных государств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Синтетические исторические обзоры о генезисе раннего капитализма в Европе; распределение на диаграмме — условное сравнение вклада факторов, без точных процентов по источникам.
</a:t>
            </a:r>
            <a:endParaRPr lang="en-US" sz="624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рынки и кредит сокращали барьеры между производством и спросом, поэтому торговая прибыль быстрее превращалась в инвестиции.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структура показывает: решающую роль играли торговля и финансы, а остальные факторы усиливали их, создавая устойчивый цикл «спрос—производство—оборот».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перехода к раннему капитализму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827" y="1518700"/>
            <a:ext cx="3106346" cy="245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учебной и справочной литературе по социальной и экономической истории Западной Европы Средних веков.
</a:t>
            </a:r>
            <a:endParaRPr lang="en-US" sz="1082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первой системе преобладали замкнутость и зависимость от земли; во второй — рынок, денежные расчёты и более свободный обмен рабочей силой, что увеличивало мобильность общества.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подчёркивает ключевое изменение: от самодостаточных связей внутри вотчины к экономическим зависимостям через рынок и деньги.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и новый хозяйственный уклад: сравнение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 торговли повысил практическую ценность грамотности: усилилась потребность в счёте, деловой переписке и умении оформлять сделки.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 и ремесленники активнее использовали книги, договоры и письма, потому что точная фиксация условий уменьшала риски и ускоряла расчёты между сторонами.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быту распространялись новые модели одежды, жилища и повседневного потребления, а повседневные правила жизни в городе становились более разнообразными, чем в деревне.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Менялись и ценности: заметнее становились ориентация на личный успех, практическое знание и расчёт, а деловая активность воспринималась как рациональный способ улучшить положение.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 бытовые изменения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1480-х–1490-е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Португальские маршруты вдоль побережья Африки расширили опыт мореплавания и подготовили новые торговые пути, которые опирались на систематические рейсы.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1492–1498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Испанские и португальские морские экспедиции расширили круг известных направлений: в международном обмене увеличивались потоки товаров, серебра и новых сырьевых ресурсов.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 века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траектории постепенно смещались к Атлантике, а морские державы усиливали роль в мировой торговле, связывая европейскую экономику с внешними рынками.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 внешние связи в конце XV века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Средневековье и раннее Новое время укрепили города, торговлю и кредит, ускорив переход к рыночной экономике. В результате ослабли старые зависимости, усилились централизация власти и социальная мобильность.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чему привели экономические и социальные перемены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2026-05-12T22:11:19Z</dcterms:created>
  <dcterms:modified xsi:type="dcterms:W3CDTF">2026-05-12T22:11:19Z</dcterms:modified>
</cp:coreProperties>
</file>