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Меркурий: первый планетарий Солнечной системы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Меркурия раскрывает тайны формирования планет и процессы в Солнечной системе.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исследования Меркурия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— самая близкая к Солнцу планета, изучаемая с древности. Благодаря современным миссиям накоплены ценные данные о его строении и эволюции земной группы планет.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физические параметры Меркурия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Меркурия составляет 4879 километров, масса — около 3,30×10³² килограмма. Несмотря на небольшие размеры, планета имеет высокую среднюю плотность — 5,43 г/см³.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планеты характеризуется серым оттенком из-за обилия силикатных пород. Второе место по плотности после Земли объясняется значительным содержанием металлического ядра.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характеризуется самой высокой эксцентриситетом среди этих планет, что влияет на вариации солнечного излучения.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орбитальных параметров Меркурия, Венеры и Земли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эллиптичность орбиты Меркурия приводит к экстремальным изменениям условий, отличающимся от Венеры и Земли.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вращения и орбиты Меркурия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Сидерический период вращения составляет примерно 58,65 земных суток, что почти вдвое превышает продолжительность земных суток.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Орбитальный период вокруг Солнца равен 87,97 земным суткам, что делает год на Меркурии значительно короче земного.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совершает три вращения вокруг оси за два оборота вокруг Солнца, образуя резонанс 3:2, уникальный среди планет Солнечной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трёх ближайших к Солнцу планет демонстрируют разнообразие размеров, масс и орбитальных скоростей.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физических параметров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имеет наименьшие размеры, но высокую плотность, обусловленную крупным металлическим ядром.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Меркурия: внутренние слои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Гигантское железное ядро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Железное ядро занимает около 85% радиуса планеты, что значительно превышает долю ядра у других земных планет. Это объясняет высокую плотность и магнитное поле Меркурия.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кора и мантия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Меркурия очень тонкая — примерно 35 километров, в то время как мантия также сравнительно скудна. Магнитные данные свидетельствуют о наличии жидкой части в ядре, поддерживающей динамо-эффект.
</a:t>
            </a:r>
            <a:endParaRPr lang="en-US" sz="12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Меркурия: характеристика рельефа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 Калорис — гигантский ударный след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 диаметром 1550 км является одним из крупнейших в Солнечной системе. Его форма с концентрическими кольцами отражает мощное столкновение в древности планеты.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Лавовые равнины и лучевые системы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содержит контрастные ровные участки, образованные древними излияниями лавы, а яркие лучи вокруг некоторых кратеров указывают на раскопки свежей породы.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Уступы и валы — следы сжатия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 3 км уступы и многочисленные геологические валы сформировались в результате охлаждения и сжатия планеты после её образования, демонстрируя тектоническую активность.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поверхности Меркурия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богата силикатами с высоким содержанием железа и магния, превышающим аналогичные показатели на Луне и Марсе. Это говорит о различиях геохимических процессов.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пониженное содержание летучих элементов, на поверхности найдены примеси кальция, калия, натрия и следы серы, что указывает на сложную минералогию и длительную историю изменчивости.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температурные условия на Меркурии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вращение планеты приводит к длительным периодам освещения и тьмы на одной точке поверхности, усиливая температурные перепады.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полярных кратерах, постоянно находящихся в тени, может сохраняться водяной лёд, несмотря на экстремальные температуры на остальной части планеты.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на экваторе варьируется от −170°C ночью до +430°C днём, отражая острую разницу из-за отсутствия плотной атмосферы.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атмосферы исключает теплоизоляцию, поэтому поверхность быстро охлаждается ночью и нагревается днём, создавая экстремальное климатическое воздействие.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и магнитосфера Меркурия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магнитного поля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имеет внутреннее дипольное магнитное поле, приблизительно в 100 раз слабее земного. Его происхождение связано с движением жидкого железного ядра внутри планеты, что поддерживает электрические токи.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солнечным ветром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Магнитосфера Меркурия заметно асимметрична и подвержена сильному воздействию солнечного ветра. На дневной стороне происходит активное взаимодействие между магнитосферой и разрежённой экзосферой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Меркурия: экзосфера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не обладает плотной атмосферой, существует разрежённая экзосфера, состоящая из натрия, калия, водорода, кислорода, кальция и магния, что обусловлено солнечными и поверхностными источниками.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частиц экзосферы — воздействие солнечного ветра, высвобождение газов из недр планеты и микрометеороидные удары, вызывающие выбросы веществ в атмосферу.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полярных тенистых кратерах обнаружен водяной лёд, который сохраняется благодаря постоянной тени, несмотря на экстремальные температуры дневной стороны Меркурия.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30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процессы: уступы, сжатие и тектоника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34987" y="1220917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уступы длиной сотни километров и высотой до 2–3 км образовались из-за остывания и сжатия планеты, что свидетельствует о её геологическом старении и изменениях внутренней структуры.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4987" y="2934460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обнаружены молодые разломы и гряды, а также сохранились следы тектонической активности и вулканических процессов, подтверждённые данными миссии MESSENGER.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характеристики крупнейших кратеров на Меркурии: диаметр, глубина и примечания к их геологическому значению.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кратеры Меркурия: параметры и особенности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кратеров отражает сложную историю ударных событий и тектонические процессы на Меркурии.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миссии MESSENGER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астрономических наблюдений Меркурия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упоминания и античные наблюдения
</a:t>
            </a:r>
            <a:endParaRPr lang="en-US" sz="1241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впервые упомянут в III веке до н.э. в греческих астрономических трактатах как планета Гермес. Античные наблюдения основывались на визуальном изучении движения по небу, что заложило основу для дальнейших исследований.
</a:t>
            </a:r>
            <a:endParaRPr lang="en-US" sz="1163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Телескопические наблюдения и ранняя современная астрономия
</a:t>
            </a:r>
            <a:endParaRPr lang="en-US" sz="1241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 был одним из первых, кто наблюдал Меркурий в телескоп, однако детали оставались неизвестными. В XX веке появились спектроскопия и фотометрия, значительно расширившие знания о физике планеты.
</a:t>
            </a:r>
            <a:endParaRPr lang="en-US" sz="12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миссии: "Маринер-10" и "MESSENGER"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«Маринер-10»: первые снимки и открытия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1974-1975 годах «Маринер-10» осуществил три пролёта мимо Меркурия, впервые передав изображения около 45% поверхности. Это дало первое подробное представление о геологии и рельефе планеты.
</a:t>
            </a:r>
            <a:endParaRPr lang="en-US" sz="1254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«MESSENGER»: глубокое изучение и новые данные
</a:t>
            </a:r>
            <a:endParaRPr lang="en-US" sz="1241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«MESSENGER» с 2004 по 2015 год стала первой, кто орбитально изучил Меркурий полностью. Собраны данные о магнитном поле, химическом составе, свидетельства существования водяного льда на полюсах.
</a:t>
            </a:r>
            <a:endParaRPr lang="en-US" sz="11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BepiColombo: новая международная миссия к Меркурию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в октябре 2018 года совместно проведён ESA и JAXA. Миссия направлена на детальное исследование внутреннего строения, поверхности, магнитосферы и экзосферы планеты.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к Меркурию ожидается в 2025 году. Ожидается получение новых важных данных, которые помогут ответить на вопросы о происхождении и эволюции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 Меркурия позволяют анализировать процессы формирования каменных планет и их внутренней структуры в ранней Солнечной системе.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орбитальных оборота Меркурия соответствуют 2 вращениям вокруг своей оси, что отражает уникальный динамический резонанс в формировании планеты.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миссии MESSENGER и космические данные
</a:t>
            </a:r>
            <a:endParaRPr lang="en-US" sz="9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в культуре, науке и мифологии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планеты связано с римским богом Меркурием, покровителем торговли и скорости, что отражает её быстрое движение по ночному небу.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планеты широко используется в астрономии, алхимии и искусстве, влияя на культурные и научные представления о Вселенной.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научной традиции с Меркурием работали Платон и Коперник, который включил планету в гелиоцентрическую систему мира, изменив представления о космосе.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исследований Меркурия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Меркурия раскрывает важные аспекты формирования планет земной группы. Будущие миссии позволят углубить понимание внутренней структуры, магнитного поля и истории планеты, поддерживая интерес к её исследованию.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2026-05-08T06:47:34Z</dcterms:created>
  <dcterms:modified xsi:type="dcterms:W3CDTF">2026-05-08T06:47:34Z</dcterms:modified>
</cp:coreProperties>
</file>