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объём прямоугольного параллелепипеда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объём предметов с прямыми гранями.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помогает выбирать коробки, считать место для вещей и понимать, сколько жидкости поместится в ёмкость. Для изучения особенно удобен прямоугольный параллелепипед: его размеры легко измерить линейкой.
</a:t>
            </a:r>
            <a:endParaRPr lang="en-US" sz="1386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объём в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таких кубиков помещается внутри фигуры, поэтому его измеряют в кубических единицах.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с ребром в одну единицу — это основа измерения объёма.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объёма в школьном курсе геометрии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Грани, рёбра и вершины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шесть прямоугольных граней, двенадцать рёбер и восемь вершин. Все углы у него прямые, а противоположные грани равны.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эта форма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форму имеют коробки, кирпичи, учебники и многие упаковки. Поэтому фигура удобна для изучения: её легко представить, измерить и сравнить с реальными предметами.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фигуре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нахождения объёма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вычислении объёма прямоугольного параллелепипеда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при неизменных ширине и высоте объём растёт равномерно вместе с длиной.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сторона увеличивается вдвое, объём тоже увеличивается вдвое.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расчёт по формуле V = a × b × h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при изменении размеров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объёма связаны между собой удобными соотношениями, которые помогают быстро переводить значения.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меньшей единице число увеличивается, а при переходе к большей — уменьшается.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единиц объёма из школьной математики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объёма и их связь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 см³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V = a × b × h показывает, что нужно перемножить длину, ширину и высоту, чтобы найти объём.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получится у фигуры с размерами 8 см, 5 см и 3 см.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 по формуле V = a × b × h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объём находится умножением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основание фигуры. Его площадь находят как произведение длины на ширину, потому что основание — это прямоугольник.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представляют, сколько таких одинаковых слоёв укладывается по высоте. Каждый слой имеет ту же площадь основания и добавляет новый объём.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объём равен произведению трёх размеров: длины, ширины и высоты. Такой способ удобен и для вычислений, и для проверки результата.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отличается тем, что все его рёбра равны. Поэтому в формуле объёма вместо трёх разных измерений используют одно и получают V = a³.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ребро куба равно 4 см, то объём легко найти: 4 × 4 × 4 = 64 см³. Это показывает, что куб — удобный частный случай общей формулы.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— частный случай прямоугольного параллелепипеда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форма коробки влияет на результат не меньше, чем сами размеры.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объём у коробки 8×4×4 см, хотя она не кажется самой крупной.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V = a × b × h; данные задачи из презентации.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трёх коробок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458775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при вычислении объёма
</a:t>
            </a:r>
            <a:endParaRPr lang="en-US" sz="201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вместо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Длину, ширину и высоту нельзя прибавлять друг к другу: для объёма нужно перемножить все три измерения. Иначе получится число, не связанное с реальным пространством внутри фигуры.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квадратные и кубические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для объёма всегда записывают в кубических единицах: см³, дм³ или м³. Квадратные единицы подходят для площади, а не для внутреннего пространства тела.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при переводе единиц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смешать сантиметры и дециметры, результат легко станет в 10, 100 или 1000 раз неверным. Сначала все размеры переводят в одну единицу, потом считают.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 формуле получают объём и какую единицу нужно писать в ответе.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объём находят умножением трёх размеров, а единица ответа остаётся кубической.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V = a × b × h; примеры из презентации.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объёма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задачу, если единицы разные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объёма прямоугольного параллелепипеда в задачах с разными единицами измерения.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Банка и литр воды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банка имеет объём 1 дм³, то она вмещает примерно 1 литр воды. Такой пример помогает увидеть, что математическая величина связана с привычной мерой ёмкости. В жизни это удобно при выборе бутылок, банок и контейнеров.
</a:t>
            </a:r>
            <a:endParaRPr lang="en-US" sz="1105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для хранения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подбирает коробку для игрушек или учебных принадлежностей, он смотрит не только на внешние размеры, но и на то, сколько вещей поместится внутри. Именно здесь объём и вместимость работают вместе и помогают сделать правильный выбор.
</a:t>
            </a:r>
            <a:endParaRPr lang="en-US" sz="1084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объём связан с вместимостью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указаны примерно, чтобы сравнить предметы разного назначения и размера.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занимает намного больше пространства, чем школьные предметы, а книга — меньше всех.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примеры для учебного сравнения, без привязки к конкретной модели или бренду.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предметов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4050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5475" y="1659283"/>
            <a:ext cx="438000" cy="38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9400" y="1659283"/>
            <a:ext cx="438000" cy="3893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помогает выбрать коробку, контейнер или пакет нужного размера, чтобы вещи поместились без лишнего пустого пространства и без переполнения.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и бассейны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покупке ёмкостей и расчёте воды в бассейне важно знать, сколько жидкости помещается внутри. Объём показывает, хватит ли места для нужного количества воды.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объём нужен, чтобы определить количество песка, бетона или грунта. Это помогает заранее рассчитать, сколько материала потребуется для заполнения нужного пространства.
</a:t>
            </a:r>
            <a:endParaRPr lang="en-US" sz="1285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нужен объём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 размер плоской фигуры на листе или на поверхности, а объём описывает тело в пространстве. Поэтому у них разные вопросы и разные единицы измерения.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измеряют в квадратных единицах: см², м². Объём измеряют в кубических единицах: см³, м³. По виду записи уже видно, что речь идёт о разных величинах.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основания двух фигур одинаковы по площади, их объёмы могут отличаться. Всё зависит от высоты: чем выше тело при одинаковом основании, тем больше его объём.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при решении задач важно не путать формулы. Для площади используют умножение двух размеров, а для объёма — трёх, если речь о прямоугольном параллелепипеде.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и объёма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 разумность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заметить ошибки в вычислениях, измерениях и переводе единиц до записи окончательного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легко считать, если помнить правило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прямоугольного параллелепипеда находят по трём размерам и записывают в кубических единицах. Аккуратные измерения, единый формат и проверка ответа делают вычисления понятными и надёжными.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2026-05-24T12:27:31Z</dcterms:created>
  <dcterms:modified xsi:type="dcterms:W3CDTF">2026-05-24T12:27:31Z</dcterms:modified>
</cp:coreProperties>
</file>