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де Бальзак: писатель, создавший мир «Человеческой комедии»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Хроникёр французского общества и создатель реалистического романа XIX 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Бальзака: эпоха перемен и новых правил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Франция быстро менялась: росла власть буржуазии, усиливались деньги, карьера и печать. Именно эта среда сформировала реализм Бальзака и его интерес к повседневной борьбе за успех.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Оноре де Бальзака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1799 — рождение в Туре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родился в семье чиновника и рано оказался в мире строгой дисциплины и социальных ожиданий.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Париже и выбор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образование в столице и попробовав себя на юридическом пути, Бальзак окончательно обратился к литературе.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долги и слава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работа, финансовые трудности и огромная продуктивность сделали его не только знаменитым, но и легендарным.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 книгах Бальзака: столица денег, карьеры и соблазнов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социальных ролей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оживают салоны, редакции, биржа и меблированные комнаты. Через эти детали писатель показывает напряжённый ритм столицы и её нравственные ловушки.
</a:t>
            </a:r>
            <a:endParaRPr lang="en-US" sz="1096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всё оценивается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Бальзака Париж становится местом, где богатство и положение значат почти всё. Здесь человек постоянно вынужден доказывать свою ценность и искать поддержку.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«Человеческой комедии»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 хотел создать художественную картину французского общества, где частная жизнь, политика и провинциальные нравы соединены в единый мир.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объединён разделами, отражающими разные сферы жизни: от семейных историй до парижской, политической и военной среды, каждая из которых раскрывает общественные механизмы.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Сквозные персонажи связывают отдельные романы между собой, создавая ощущение живой и взаимосвязанной вселенной, а не набора самостоятельных книг.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линии прозы Бальзака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капитала у Бальзака тесно связана с браком, наследством и общественным выбором персонажей.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выступают главным двигателем сюжета и нравственного конфликта, а остальные темы раскрывают их последствия.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произведений Оноре де Бальзака и обобщения школьного литературного анализа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71458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36330"/>
            <a:ext cx="719700" cy="6397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Бальзак создаёт реалистическую картину общества
</a:t>
            </a:r>
            <a:endParaRPr lang="en-US" sz="2363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Интерьеры, одежда и вещи у Бальзака не просто описаны: они сразу показывают достаток, привычки и положение героя в обществе.
</a:t>
            </a:r>
            <a:endParaRPr lang="en-US" sz="839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как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персонажа зависит не только от характера, но и от происхождения, профессии, капитала и круга знакомств, который открывает или закрывает возможности.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панорама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стремится показать не отдельный эпизод, а целую эпоху, в которой частная жизнь постоянно связана с законами общества и борьбой за место.
</a:t>
            </a:r>
            <a:endParaRPr lang="en-US" sz="7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«Отец Горио»: семья, жертва и эгоизм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романа — трагедия отца, который отказывается от собственного благополучия ради дочерей, но не получает от них ни благодарности, ни любви.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Горио раскрывает мир, где семейные связи подчиняются расчёту, а человеческая привязанность оказывается слабее жажды удобства и статуса.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развивается судьба Растиньяка: он видит устройство Парижа изнутри и постепенно понимает, какой ценой даётся успех в этом городе.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94511"/>
            <a:ext cx="4009200" cy="1751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романы Бальзака и их проблематика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 основные конфликты бальзаковского мира через разные социальные ситуации.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романах повторяется один принцип: материальный интерес определяет отношения людей и разрушает личные идеалы.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Оноре де Бальзака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 и столица как два социальных мира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 у Бальзака живёт медленнее: здесь сильны сплетни, традиции и зависимость от чужого мнения, поэтому любой шаг героя сразу становится предметом обсуждения.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напротив, требует скорости, смелости и готовности к соперничеству. Он открывает карьеру, но одновременно испытывает человека на нравственную прочность.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сопоставление этих пространств помогает понять, почему социальный подъём у Бальзака почти всегда связан с внутренними потерями и компромиссами.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писатель показывает не просто разные города, а два способа существования, между которыми человек вынужден делать болезненный выбор.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бальзаковского героя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для Бальзака путь персонажа: от исходного положения к испытанию обществом, затем — к нравственному выбору и итоговой развязке.
</a:t>
            </a:r>
            <a:endParaRPr lang="en-US" sz="9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денег в художественном мире Бальзака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Долговая расписка как судьба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бальзаковском кабинете бумага нередко значит больше, чем громкие слова. Долговая расписка, счёт или завещание определяют будущее героя, а спокойная комната превращается в место скрытой борьбы за власть и наследство.
</a:t>
            </a:r>
            <a:endParaRPr lang="en-US" sz="878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салона и холод расчёта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Роскошный салон у Бальзака редко бывает просто красивым интерьером. За зеркалами, шёлком и фарфором стоят сделки, знакомства и выгодные браки, где богатство становится главным условием признания и успеха.
</a:t>
            </a:r>
            <a:endParaRPr lang="en-US" sz="939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Биржа, банк и контора образуют мир, где всё измеряется доходом и риском. Здесь решаются карьеры, рушатся репутации и меняются отношения между людьми, а деньги показывают истинную цену обещаний и чувств.
</a:t>
            </a:r>
            <a:endParaRPr lang="en-US" sz="9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персонажей в мире Бальзака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широко Бальзак охватывает разные социальные слои французского общества XIX 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буржуа и финансисты: именно они задают новые правила успеха и власти в его прозе.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романам и повестям цикла «Человеческая комедия».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система позволила Бальзаку связать десятки романов в общий мир и повлияла на последующее развитие европейского реалистического романа.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цикла «Человеческая комедия».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разделов объединяют «Человеческую комедию» в единую модель общества.
</a:t>
            </a:r>
            <a:endParaRPr lang="en-US" sz="15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стиль и композиция произведений Бальзака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 соединяет точные социальные наблюдения с иронией и эмоциональной выразительностью, поэтому его авторская речь одновременно объясняет события и оценивает их нравственный смысл.
</a:t>
            </a:r>
            <a:endParaRPr lang="en-US" sz="1188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романов часто строится на резких поворотах сюжета, разоблачениях и столкновении интересов, благодаря чему частная история раскрывается как часть общественного конфликта.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Подробные описания интерьеров, внешности и жестов не замедляют действие, а помогают понять характер героя, его положение и место в социальной иерархии.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 и ключевые реалии XIX 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общественные явления чаще всего входят в художественный мир Бальзака и какую роль они играют в конфликте.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пространства раскрывают одну логику: общество у Бальзака устроено как система обмена статусом, деньгами и влиянием.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Реалии французского общества первой половины XIX века в произведениях Бальзака.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личная судьба писателя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1830–1840-е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 работает с огромным напряжением, создаёт новые произведения и постоянно испытывает переутомление. Одновременно его сопровождают долги, которые становятся устойчивой частью биографии.
</a:t>
            </a:r>
            <a:endParaRPr lang="en-US" sz="905" dirty="0"/>
          </a:p>
        </p:txBody>
      </p:sp>
      <p:sp>
        <p:nvSpPr>
          <p:cNvPr id="9" name="Text 3"/>
          <p:cNvSpPr txBox="1"/>
          <p:nvPr/>
        </p:nvSpPr>
        <p:spPr>
          <a:xfrm>
            <a:off x="5242278" y="22144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женится на Эвелине Ганской. Этот шаг завершает долгую личную историю, но не меняет тяжёлого состояния здоровья, подорванного многолетней работой.
</a:t>
            </a:r>
            <a:endParaRPr lang="en-US" sz="905" dirty="0"/>
          </a:p>
        </p:txBody>
      </p:sp>
      <p:sp>
        <p:nvSpPr>
          <p:cNvPr id="10" name="Text 4"/>
          <p:cNvSpPr txBox="1"/>
          <p:nvPr/>
        </p:nvSpPr>
        <p:spPr>
          <a:xfrm>
            <a:off x="5242278" y="325212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1850, Париж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Вскоре после свадьбы Бальзак умирает в Париже. Его жизнь наглядно показывает, насколько тесно у него были связаны творчество, финансовые трудности и изнурительный труд.
</a:t>
            </a:r>
            <a:endParaRPr lang="en-US" sz="9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Сквозные мотивы в «Человеческой комедии»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связывают отдельные произведения в единое художественное целое.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Амбиция и деньги выступают главными двигателями конфликта, а остальные мотивы показывают последствия этого выбора.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циклу «Человеческая комедия».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6079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67823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Бальзак важен сегодня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 показывает, как происхождение, связи и репутация влияют на судьбу человека. Его романы помогают увидеть общество как систему, в которой личный выбор почти всегда связан с давлением среды.
</a:t>
            </a:r>
            <a:endParaRPr lang="en-US" sz="794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капитала у Бальзака особенно современна: деньги влияют на карьеру, брак и положение в обществе. Поэтому его произведения легко соотносятся с вопросами, которые волнуют подростков и взрослых читателей.
</a:t>
            </a:r>
            <a:endParaRPr lang="en-US" sz="794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Бальзака проходят через соблазны, унижения и моральные компромиссы. Чтение его прозы учит замечать, как желание успеха меняет поступки и постепенно раскрывает истинные ценности человека.
</a:t>
            </a:r>
            <a:endParaRPr lang="en-US" sz="794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Бальзак важен как автор, который соединяет сюжетную увлекательность с точным анализом общества. Его романы развивают умение читать внимательно и делать выводы на основе текста.
</a:t>
            </a:r>
            <a:endParaRPr lang="en-US" sz="794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Бальзак: писатель, который объяснил общество через судьбы людей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 создал масштабную художественную модель Франции XIX века, где деньги, статус и страсть определяют человеческий выбор. Его романы остаются живыми благодаря точности наблюдений и силе психологической правды.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2026-05-19T21:56:03Z</dcterms:created>
  <dcterms:modified xsi:type="dcterms:W3CDTF">2026-05-19T21:56:03Z</dcterms:modified>
</cp:coreProperties>
</file>