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9084" y="274425"/>
            <a:ext cx="3734531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живого вещества: от химии к первым организмам
</a:t>
            </a:r>
            <a:endParaRPr lang="en-US" sz="3141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неживой материи возникла жизнь?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биология изучает происхождение жизни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объединяет биологию, химию, геологию и астрономию. Учёные исследуют не один «момент» появления жизни, а цепочку этапов: от простых молекул до первых систем с наследственностью и клеточной организацией.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 ранней Земле 4,5–3,8 млрд лет назад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16325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формирования Земля долго оставалась раскалённой и геологически нестабильной. Частые извержения, удары метеоритов и активное перераспределение вещества постоянно меняли поверхность и создавали новые среды для реакций.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1918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атмосфере почти не было свободного кислорода, поэтому окисление протекало иначе, чем сегодня. Такое состояние позволяло некоторым соединениям накапливаться и не разрушаться слишком быстро.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027499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Водяной пар и газы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атмосферы составляли водяной пар, углекислый газ и азот; вероятно, присутствовали метан, аммиак и другие восстановительные газы. Именно такой состав делал возможным синтез новых соединений.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683087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Жёсткая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ультрафиолетовое излучение, высокая температура и электрические разряды создавали мощные источники энергии. В таких условиях могли идти реакции, которые в современной биосфере почти не встречаются.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7338650" y="1380700"/>
            <a:ext cx="1256400" cy="30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отрезок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образованием планеты и появлением первых организмов прошло более миллиарда лет. Это показывает, что происхождение жизни было не мгновенным событием, а длительным химическим процессом.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общепринятой геохронологической шкалы и данных о ранней Земле
</a:t>
            </a:r>
            <a:endParaRPr lang="en-US" sz="71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ключевых этапов химической эволюции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времени видно, что между формированием планеты и устойчивой биосферой лежит огромный промежуток. За это время успели измениться океаны, кора и состав атмосферы.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возникли условия для химической эволюции, а биологические процессы появились значительно позже, когда среда стала более устойчивой.
</a:t>
            </a:r>
            <a:endParaRPr lang="en-US" sz="11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эксперимент Миллера — Юри показал возможность абиогенеза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Лаборатория, имитирующая древнюю Землю
</a:t>
            </a:r>
            <a:pPr algn="ctr" indent="0" marL="0">
              <a:lnSpc>
                <a:spcPct val="115000"/>
              </a:lnSpc>
              <a:buNone/>
            </a:pPr>
            <a:r>
              <a:rPr lang="en-US" sz="7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Стэнли Миллер и Гарольд Юри собрали установку из колб, трубок и электродов, чтобы воспроизвести предполагаемые условия ранней атмосферы. Смесь газов подвергали электрическим разрядам, имитируя молнии, а затем анализировали продукты реакции. В растворе обнаружились аминокислоты — важные компоненты белков.
</a:t>
            </a:r>
            <a:endParaRPr lang="en-US" sz="733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опыт стал поворотным
</a:t>
            </a:r>
            <a:pPr algn="ctr" indent="0" marL="0">
              <a:lnSpc>
                <a:spcPct val="115000"/>
              </a:lnSpc>
              <a:buNone/>
            </a:pPr>
            <a:r>
              <a:rPr lang="en-US" sz="7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не доказал, как именно возникла жизнь, но показал принципиально важную вещь: органические молекулы могут образовываться без участия живых организмов. Для науки это стало сильным аргументом в пользу химической эволюции и основой для дальнейших исследований происхождения биологических молекул.
</a:t>
            </a:r>
            <a:endParaRPr lang="en-US" sz="8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146254"/>
            <a:ext cx="3432300" cy="18322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жизни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гипотеза объясняет свою часть пути от химии к клетке: среду, энергию, молекулярные переходы или перенос вещества.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не изолированные, а комбинированные сценарии, где разные механизмы действовали последовательно или одновременно.
</a:t>
            </a:r>
            <a:endParaRPr lang="en-US" sz="1107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научных гипотез о происхождении жизни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Опарина и Холдейна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химической эволюции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1920-е годы А. И. Опарин и Дж. Б. С. Холдейн независимо предложили рассматривать происхождение жизни как постепенное усложнение химических систем. Это был важный шаг к научному объяснению без обращения к сверхъестественным причинам.
</a:t>
            </a:r>
            <a:endParaRPr lang="en-US" sz="807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бульон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их представлению, в древнем океане накапливались простые органические соединения. Со временем смесь становилась всё богаче, а отдельные молекулы получали шанс взаимодействовать, соединяться и образовывать более сложные структуры.
</a:t>
            </a:r>
            <a:endParaRPr lang="en-US" sz="807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Самосборка и концентрация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имели процессы самосборки и локального накопления веществ. Если молекулы удерживаются вместе достаточно долго, возрастает вероятность появления устойчивых систем, способных поддерживать реакции внутри ограниченного объёма.
</a:t>
            </a:r>
            <a:endParaRPr lang="en-US" sz="807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стала одной из первых целостных попыток связать геологию, химию и биологию. Даже сегодня её идеи остаются важными, потому что задают общий сценарий перехода от неживого к живому.
</a:t>
            </a:r>
            <a:endParaRPr lang="en-US" sz="9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8240" y="1316825"/>
            <a:ext cx="3387470" cy="348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531100" y="388226"/>
            <a:ext cx="8064000" cy="65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как модель предбиологической организации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531100" y="1705800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 — это микроскопические капли, которые возникают при смешивании некоторых органических веществ в воде. Они не являются живыми, но уже образуют отдельную внутреннюю среду.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531100" y="2411673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 содержимое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таких капель есть чёткое отделение от окружающей жидкости. Благодаря этому внутри них могут накапливаться молекулы, а условия для реакций становятся более стабильными, чем вне капли.
</a:t>
            </a:r>
            <a:endParaRPr lang="en-US" sz="927" dirty="0"/>
          </a:p>
        </p:txBody>
      </p:sp>
      <p:sp>
        <p:nvSpPr>
          <p:cNvPr id="13" name="Text 4"/>
          <p:cNvSpPr txBox="1"/>
          <p:nvPr/>
        </p:nvSpPr>
        <p:spPr>
          <a:xfrm>
            <a:off x="531100" y="3117556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на протоклетки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Коацерваты напоминают очень простые протоклетки: они избирательно удерживают вещества и относительно устойчивы к изменениям среды. Это делает их удобной моделью для изучения ранних этапов организации жизни.
</a:t>
            </a:r>
            <a:endParaRPr lang="en-US" sz="927" dirty="0"/>
          </a:p>
        </p:txBody>
      </p:sp>
      <p:sp>
        <p:nvSpPr>
          <p:cNvPr id="14" name="Text 5"/>
          <p:cNvSpPr txBox="1"/>
          <p:nvPr/>
        </p:nvSpPr>
        <p:spPr>
          <a:xfrm>
            <a:off x="537343" y="3823452"/>
            <a:ext cx="42861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коацерваты не обладают наследственностью и не размножаются как клетки, они показывают, как из обычной химии могла возникнуть упорядоченная система, способная к дальнейшему усложнению.
</a:t>
            </a:r>
            <a:endParaRPr lang="en-US" sz="9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неживой химии к первым клеткам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химической эволюции на ранней Земле.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090" y="1605273"/>
            <a:ext cx="267075" cy="356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48788" y="1605459"/>
            <a:ext cx="311325" cy="35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06658"/>
            <a:ext cx="353400" cy="35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РНК как одна из ведущих гипотез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Носитель информации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могла появиться раньше ДНК, потому что способна хранить наследственную информацию в последовательности нуклеотидов. Это делает её удобным кандидатом на роль первой молекулы, связанной с наследственностью.
</a:t>
            </a:r>
            <a:endParaRPr lang="en-US" sz="114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Катализатор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молекулы РНК, называемые рибозимами, могут ускорять химические реакции. Тем самым РНК соединяет в себе две важные функции: хранение информации и участие в её химической реализации.
</a:t>
            </a:r>
            <a:endParaRPr lang="en-US" sz="1140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трудность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место гипотезы связано с тем, что в природных условиях сложно объяснить образование длинных и устойчивых цепочек РНК. Без готовых ферментов такой процесс требует особых условий.
</a:t>
            </a:r>
            <a:endParaRPr lang="en-US" sz="1157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гипотеза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трудности, мир РНК помогает понять, как могла возникнуть система, в которой одна молекула одновременно выполняет информационную и каталитическую роль. Это важный шаг к клетке.
</a:t>
            </a:r>
            <a:endParaRPr lang="en-US" sz="114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происхождения жизни; данные о ранней Земле и источниках энергии
</a:t>
            </a:r>
            <a:endParaRPr lang="en-US" sz="58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на ранней Земле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энергии действовали в разных средах: на поверхности, в атмосфере и в океане. Для подводных систем важна была длительная стабильность условий.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устойчивым источником выглядит химическая энергия гидротермальных систем: она могла поддерживать реакции постоянно, а не кратковременно.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и роль минералов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35704" y="1574025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Пористая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 горячей воды проходили через минеральные породы и создавали множество микрополостей. Такие пространства могли удерживать вещества, концентрировать их и облегчать столкновения молекул, необходимых для реакций синтеза.
</a:t>
            </a:r>
            <a:endParaRPr lang="en-US" sz="898" dirty="0"/>
          </a:p>
        </p:txBody>
      </p:sp>
      <p:sp>
        <p:nvSpPr>
          <p:cNvPr id="12" name="Text 3"/>
          <p:cNvSpPr txBox="1"/>
          <p:nvPr/>
        </p:nvSpPr>
        <p:spPr>
          <a:xfrm>
            <a:off x="2673835" y="1573988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градиент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 и состава между горячими флюидами и окружающей водой создавала естественный источник энергии. Именно такие градиенты могли поддерживать непрерывные химические превращения без солнечного света.
</a:t>
            </a:r>
            <a:endParaRPr lang="en-US" sz="915" dirty="0"/>
          </a:p>
        </p:txBody>
      </p:sp>
      <p:sp>
        <p:nvSpPr>
          <p:cNvPr id="13" name="Text 4"/>
          <p:cNvSpPr txBox="1"/>
          <p:nvPr/>
        </p:nvSpPr>
        <p:spPr>
          <a:xfrm>
            <a:off x="4811918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Минеральный катализ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железа и никеля, а также железо-серные минералы могли ускорять реакции, снижая энергетический барьер. Для ранней химической эволюции это особенно важно, потому что делает синтез более вероятным.
</a:t>
            </a:r>
            <a:endParaRPr lang="en-US" sz="967" dirty="0"/>
          </a:p>
        </p:txBody>
      </p:sp>
      <p:sp>
        <p:nvSpPr>
          <p:cNvPr id="14" name="Text 5"/>
          <p:cNvSpPr txBox="1"/>
          <p:nvPr/>
        </p:nvSpPr>
        <p:spPr>
          <a:xfrm>
            <a:off x="6949999" y="1574000"/>
            <a:ext cx="18606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ультрафиолета
</a:t>
            </a:r>
            <a:pPr algn="l" indent="0" marL="0">
              <a:lnSpc>
                <a:spcPct val="115000"/>
              </a:lnSpc>
              <a:buNone/>
            </a:pPr>
            <a:r>
              <a:rPr lang="en-US" sz="5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поверхности суши, подводная среда ослабляла действие жесткого ультрафиолетового излучения. Это повышало шансы на сохранение нестабильных молекул и их дальнейшее усложнение.
</a:t>
            </a:r>
            <a:endParaRPr lang="en-US" sz="96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561940"/>
            <a:ext cx="3432300" cy="9691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4211825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и современные исследования абиогенеза; учебные обзоры по происхождению жизни
</a:t>
            </a:r>
            <a:endParaRPr lang="en-US" sz="580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данные, поддерживающие абиогенез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912150" y="21546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примеры опытов и наблюдений, которые показывают, что отдельные шаги химической эволюции воспроизводимы в лаборатории или подтверждаются природными находками.
</a:t>
            </a:r>
            <a:endParaRPr lang="en-US" sz="1072" dirty="0"/>
          </a:p>
        </p:txBody>
      </p:sp>
      <p:sp>
        <p:nvSpPr>
          <p:cNvPr id="9" name="Text 4"/>
          <p:cNvSpPr txBox="1"/>
          <p:nvPr/>
        </p:nvSpPr>
        <p:spPr>
          <a:xfrm>
            <a:off x="4912150" y="3078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стадии происхождения жизни подтверждены экспериментально, но полная последовательность перехода от химии к клетке пока не воспроизведена целиком.
</a:t>
            </a:r>
            <a:endParaRPr lang="en-US" sz="11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вещества в космосе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метеоритах обнаруживают аминокислоты и другие органические соединения. Это показывает, что сложные молекулы могут формироваться вне Земли и сохраняться при космическом переносе.
</a:t>
            </a:r>
            <a:endParaRPr lang="en-US" sz="1139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Кометы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Кометное вещество содержит лед, простые органические молекулы и соединения углерода. При падении на молодую Землю такие тела могли доставлять дополнительное сырье для химической эволюции.
</a:t>
            </a:r>
            <a:endParaRPr lang="en-US" sz="1136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Межзвездная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в межзвездных облаках подтверждают наличие углеводородов и азотсодержащих соединений. Следовательно, строительные блоки органики не уникальны для нашей планеты.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3,5 млрд лет
</a:t>
            </a:r>
            <a:endParaRPr lang="en-US" sz="6328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данные о древнейших строматолитах и изотопных признаках биогенной активности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и изотопные признаки углерода показывают, что биологическая активность появилась очень рано в истории Земли.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позднее этого времени уже существовали древние следы жизни.
</a:t>
            </a:r>
            <a:endParaRPr lang="en-US" sz="31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исследований происхождения жизни; учебные и обзорные материалы по абиогенезу
</a:t>
            </a:r>
            <a:endParaRPr lang="en-US" sz="536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современных гипотез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самые сложные вопросы связаны не с отдельными молекулами, а с их организацией в устойчивую систему. Особенно труден переход к наследственности.
</a:t>
            </a:r>
            <a:endParaRPr lang="en-US" sz="1105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пока затруднено объяснение самосборки длинных РНК и появления самовоспроизводящейся химической системы.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Панспермия: перенос, но не происхождение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возможный путь доставки органики или микроорганизмов из космоса на раннюю Землю.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вопрос о происхождении жизни остается открытым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41038" y="1505657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наук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проблема не может быть решена одной дисциплиной: нужны биология, химия, геология и астрономия. Каждая из них дает только часть ответа, но вместе они позволяют проверять гипотезы.
</a:t>
            </a:r>
            <a:endParaRPr lang="en-US" sz="949" dirty="0"/>
          </a:p>
        </p:txBody>
      </p:sp>
      <p:sp>
        <p:nvSpPr>
          <p:cNvPr id="11" name="Text 3"/>
          <p:cNvSpPr txBox="1"/>
          <p:nvPr/>
        </p:nvSpPr>
        <p:spPr>
          <a:xfrm>
            <a:off x="2741038" y="2280798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Фрагментарные подтверждения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уже показали возможность образования аминокислот, нуклеотидов и предбиологических структур. Однако это еще не означает, что полностью восстановлена вся цепочка от неживой материи к клетке.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2741038" y="3055939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Нерешенные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вопросы самосборки, автокатализа и устойчивости молекул в ранней среде. Без ответа на них трудно объяснить, как химическая система стала наследственной.
</a:t>
            </a:r>
            <a:endParaRPr lang="en-US" sz="979" dirty="0"/>
          </a:p>
        </p:txBody>
      </p:sp>
      <p:sp>
        <p:nvSpPr>
          <p:cNvPr id="13" name="Text 5"/>
          <p:cNvSpPr txBox="1"/>
          <p:nvPr/>
        </p:nvSpPr>
        <p:spPr>
          <a:xfrm>
            <a:off x="2741038" y="3850475"/>
            <a:ext cx="3408517" cy="6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Текущие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сосредоточены на РНК, ранних мембранах и минералах-катализаторах. Ученые проверяют, какие сочетания условий могли дать наиболее правдоподобный путь к первой клетке.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72" y="1928825"/>
            <a:ext cx="3259256" cy="2267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гипотез происхождения жизни
</a:t>
            </a:r>
            <a:endParaRPr lang="en-US" sz="2991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каждая гипотеза объясняет лишь часть процесса. Наиболее реалистичными выглядят сценарии, где несколько механизмов действовали совместно или последовательно.
</a:t>
            </a:r>
            <a:endParaRPr lang="en-US" sz="976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убедителен не один сценарий, а комбинация механизмов: разные гипотезы хорошо объясняют разные этапы химической эволюции.
</a:t>
            </a:r>
            <a:endParaRPr lang="en-US" sz="1141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гипотез происхождения жизни в учебной и научно-популярной литературе
</a:t>
            </a:r>
            <a:endParaRPr lang="en-US" sz="5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как итог химической эволюции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живого вещества лучше всего понимать как постепенный переход от простой химии к самовоспроизводящимся системам. На ранней Земле этому могли помогать энергия, минералы и протоклетки.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2026-06-01T17:14:38Z</dcterms:created>
  <dcterms:modified xsi:type="dcterms:W3CDTF">2026-06-01T17:14:38Z</dcterms:modified>
</cp:coreProperties>
</file>