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4. В покоях Графини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страх и ночь в старинных покоях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переносит нас в Петербург XVIII века, где всё кажется торжественным и строгим. Но в покоях Графини за богатством скрываются тишина, полумрак и чувство тревожного ожидания.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ночью: старинные покои и тревога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Лизы она строгая родственница, а для Германа — человек, от которого зависит разгадка. Поэтому Графиня оказывается в центре всей ночной сцены.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— пожилая аристократка, которая когда-то блистала при дворе. Теперь она живёт воспоминаниями, но по-прежнему остаётся важной фигурой для всех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ней связана тайна трёх карт, обещающая выигрыш в игре. Эта тайна делает её образ не только величественным, но и загадочным, почти пугающим.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Графиня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Покои Графини как образ тайны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напоминает о прошлом, которое не хочет исчезать. Красота покоев кажется холодной, а иногда даже пугающей, словно сама комната хранит секрет.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шторы, старая мебель и свечи сразу создают ощущение ночи. Комната кажется богатой, но в ней нет уюта, только тишина и тревога.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ночью, когда каждый шорох слышен особенно ясно. От этого ожидание становится сильнее, а любая тень кажется подозрительной.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приходит сюда ради тайны, а Лиза боится за него и за себя. Их чувства сталкиваются, как будто в комнате стало слишком тесно для тревоги.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мгновением напряжение растёт. Зритель понимает: одно неверное слово или движение может изменить судьбу героев.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особенно напряжённая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— офицер, который мечтает узнать секрет выигрыша. Ради ответа он готов идти вперёд, даже если путь становится опасным.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тайне не даёт ему покоя. Он забывает об осторожности и всё сильнее попадает в ловушку собственного желания.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Германн кажется смелым, но вместе с тем растерянным. Он как человек, который очень хочет схватить звезду, но стоит на шаткой лестнице.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Германн: человек, который не может остановиться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любит Германа, но понимает, что его поступок может привести к беде. Поэтому в её сердце одновременно живут надежда, страх и жалость.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покоях Графини она будто стоит между двумя мирами: долгом и любовью. Ей очень тяжело, потому что помочь всем сразу невозможно.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в покоях Графини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четвёртой картине оперы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загадка делает сюжет особенно напряжённым. С виду карты маленькие, а вот последствия от них — совсем не маленькие.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Графини связан с тремя картами: тройкой, семёркой и тузом. Они кажутся простым ответом, но на самом деле ведут героев к беде.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Германа эта тайна выглядит как волшебный ключ к удаче. Но чем заманчивее обещание, тем опаснее становится его желание.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карты — главная тайна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страх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 перед бедой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слышится ночная тишина, которая будто затаила дыхание. Мелодия не спешит, а осторожно подкрадывается к важному моменту. Из-за этого покои Графини кажутся ещё более таинственными, словно свеча вот-вот погаснет.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тревогой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помогает почувствовать страх даже без слов. Музыка то замирает, то снова напряжённо звучит, как будто кто-то осторожно шагает по тёмной комнате. Слушатель сразу понимает: здесь происходит не просто разговор, а настоящая драма.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Графиня пугается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не ждала гостей ночью, поэтому внезапный шум сразу нарушает её привычный покой и заставляет насторожиться.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незнакомый силуэт Германа кажется ей особенно страшным, а его резкие слова только усиливают тревогу и растерянность.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привыкла к уважению и тишине, но теперь оказывается совсем беззащитной перед напором, которого не может понять.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сильный испуг становится началом трагедии: именно он переводит сцену из тревожной в по-настоящему страшную.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человек хочет получить всё сразу, он легко теряет осторожность. Германн думает только о выигрыше и идёт к цели слишком рискованно.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каждого героя своё желание: Германн ищет тайну, Лиза мечтает о любви и покое, а Графиня хранит прошлое. Их стремления не совпадают.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тайна, страх и жадность сталкиваются вместе, спокойствие исчезает. Сцена показывает, как одно неверное решение может разрушить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картины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— не просто строгая дама в красивом платье. За её молчанием стоит долгая жизнь, полная привычек, воспоминаний и маленьких страхов, которые уже нельзя спрятать.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покоях роскошь соседствует с тишиной, и от этого особенно заметно, что старость хранит не только опыт, но и печальную память о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и память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Германн охвачен жаждой ответа. Он всё сильнее волнуется, потому что тайна кажется ему важнее спокойствия и даже опасности.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Лиза чувствует жалость и тревогу. Она любит Германа, но уже понимает, что его поступок может привести к беде.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Графиня испытывает страх и полную растерянность. Она не успевает понять, что происходит, и именно это делает сцену такой напряжённой.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герои в этот момент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в покоях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Полумрак в комнате делает всё вокруг загадочным и немного пугающим. Свеча или лампа выхватывает из темноты лица героев и старинную мебель.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Длинные тени словно подсказывают, что беда уже рядом. Такой свет помогает почувствовать ночную тишину, от которой даже зрителю становится не по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Эта сцена остаётся в памяти потому, что в ней тишина звучит почти громче музыки, а спокойствие исчезает за несколько мгновений.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одной картине сразу встречаются любовь, тайна и страх. Поэтому зритель не успевает расслабиться и всё время ждёт нового поворота.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События развиваются очень быстро. Небольшая комната вдруг становится местом большой драмы, где каждое слово имеет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запоминается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покоях Графини будто живёт не только она сама, но и её прошлые годы. Старая тайна о трёх картах не исчезла, а продолжает влиять на новых людей и их поступки. Поэтому древний дом кажется частью большой истории, где всё связано между собой.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тайна в старом доме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представить, что герои идут по длинной дороге времени, а за их спиной остаётся старинный замок. Графиня хранит память о прошлом, а Германн и Лиза уже попадают в будущее, которое изменили старые решения. Так одна история незаметно переходит в другую.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ведёт вперёд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прошлое переходит в настоящее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Нельзя строить счастье на страхе и обмане. Даже если цель кажется очень заманчивой, плохой путь всё равно приводит к беде.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Жадность заставляет человека забыть о друзьях, совести и осторожности. В этой картине именно она толкает Германа на опасный шаг.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Тайны могут быть интересными, но скрывать правду ради выгоды — плохая идея. Честность помогает избежать лишних бед и слёз.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Спокойные и добрые решения часто оказываются сильнее любого риска. Иногда лучше остановиться вовремя, чем потом очень сожалеть.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комната и тревожный миг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картины в памяти остаются тёмные покои, мерцающий свет и чувство, будто в комнате только что случилось что-то непоправимое. Всё выглядит тихо, но эта тишина очень напряжённая.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трудно забыть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легко вспоминает испуганную Графиню, взволнованного Германа и несчастную Лизу. Вместе они создают маленькую музыкальную драму, которую трудно перепутать с любой другой сценой.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сцены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страх и цена желания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 покоях Графини показывает, как роскошь, тайна и страх могут превратить тихую комнату в место большой драмы. Чайковский делает эту историю особенно живой и волнующей.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2026-05-24T22:39:09Z</dcterms:created>
  <dcterms:modified xsi:type="dcterms:W3CDTF">2026-05-24T22:39:09Z</dcterms:modified>
</cp:coreProperties>
</file>