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дочка»: честь, выбор и историческая эпоха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Пушкина о том, как человек сохраняет честь в трудное время.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восстания и замысел Пушкина
</a:t>
            </a:r>
            <a:endParaRPr lang="en-US" sz="348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просто рассказал сюжет, а опирался на реальные события Пугачёвского восстания. Поэтому в повести личная судьба героя тесно связана с историей страны и с вопросом: как вести себя, когда привычный мир рушится.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Гринёв: от легкомыслия к ответственности
</a:t>
            </a:r>
            <a:endParaRPr lang="en-US" sz="2855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едет служить, думая больше о развлечениях, чем о долге. Он ещё не умеет управлять собой и легко поддаётся минутным желаниям.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Буран и встреча с вожатым становятся первым серьёзным уроком. Герой впервые сталкивается с опасностью и узнаёт цену случайной доброте.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крепости и знакомство с Мироновыми заставляют Гринёва взрослеть. Он учится уважать людей, защищать своё достоинство и отвечать за слова.
</a:t>
            </a:r>
            <a:endParaRPr lang="en-US" sz="1047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восстания герой сохраняет верность присяге и принимает самостоятельное решение. Так в нём окончательно формируется чувство чести и ответственности.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повести и их роль в сюжете
</a:t>
            </a:r>
            <a:endParaRPr lang="en-US" sz="319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 каждый персонаж влияет на развитие событий и раскрывает основные нравственные идеи повести.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сопоставление героев Пушкин показывает: важны не звание и положение, а выбор, который делает человек в трудную минуту.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Петра Гринёва
</a:t>
            </a:r>
            <a:endParaRPr lang="en-US" sz="305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повести А. С. Пушкина «Капитанская дочка»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Белогорская крепость как мир простоты и семейного уюта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уклад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Белогорской крепости нет холодной строгости большого гарнизона. Здесь люди живут просто, помогают друг другу и ценят обычные семейные радости, которые делают их жизнь тёплой и понятной.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восстанием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особенно заметна жестокость бунта. Пушкин показывает, как хрупок мир, основанный на доверии, и как дорого человеку даётся спокойная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разные темы в повести связаны между собой и усиливают главную мысль о нравственном выборе.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произведения — честь и долг; остальные темы показывают, как проверяется характер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Эпиграфы и их смысл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Эпиграф «Береги честь смолоду» задаёт главный нравственный закон повести. Он сразу подсказывает читателю, что важнее всего в судьбе героя — сохранить достоинство и не изменить себе.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эпиграфы звучат как голоса времени и делают текст похожим на живой рассказ о прошлом. Благодаря им исторические события воспринимаются не сухо, а через живую речь и народную мудрость.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Эпиграфы связывают отдельные эпизоды в единое целое. Они помогают понять, что личная история Гринёва — это не только приключение, но и путь нравственного взросления.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Вождь, которого боятся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 появляется как решительный и опасный предводитель восстания. Его власть держится на страхе и силе, поэтому рядом с ним всегда чувствуется напряжение. Пушкин не скрывает его жестокости, но показывает её рядом с народной энергией и волей к свободе.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помнящий добро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Пугачёв не лишён памяти о простом человеческом поступке. Он вспоминает Гринёва, который когда-то помог ему в буран, и заячий тулуп становится знаком благодарности. Эта деталь делает образ более сложным и живым.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противоречие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Пугачёве соединяются суровость, смелость и неожиданная способность к милосердию. Именно поэтому он запоминается не как одноцветный злодей, а как противоречивый человек эпохи бунта. В его образе история и человеческий характер существуют одновременно.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Пугачёва: жестокость, сила и благодарность
</a:t>
            </a:r>
            <a:endParaRPr lang="en-US" sz="2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Миронова как образ нравственной силы
</a:t>
            </a:r>
            <a:endParaRPr lang="en-US" sz="296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Маша кажется тихой и застенчивой, но именно в трудный момент она показывает внутреннюю твёрдость. Её скромность не слабость, а спокойная уверенность в правде.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идёт на обман и не меняет своих чувств ради удобства. Маша остаётся верной себе, даже когда вокруг много страха, клеветы и давления.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поступок Маши — поездка к императрице ради спасения Гринёва. Она не боится говорить правду и действует решительно, хотя внешне совсем не похожа на героиню-победительницу.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Пушкин показывает, что настоящая смелость может быть тихой. Иногда именно честность, верность и стойкость помогают изменить судьбу.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Гринёва и Швабрина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подчёркивает не только разные поступки героев, но и разные жизненные принципы: один хранит совесть, другой думает прежде всего о себе.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выбирает честь и ответственность, а Швабрин — выгоду и обман; именно это определяет их нравственную оценку.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и их значение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эпизоды ведут героя к взрослению и проверяют его верность чести, любви и долгу.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важный эпизод меняет судьбу Гринёва и раскрывает главные темы произведения: честь, верность и милосердие.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 А. С. Пушкина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12842"/>
            <a:ext cx="552900" cy="4914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исторического и художественного мира
</a:t>
            </a:r>
            <a:endParaRPr lang="en-US" sz="2391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опирается на Пугачёвское восстание как на подлинное историческое событие. Благодаря этому повесть сохраняет ощущение достоверности и показывает эпоху не как фон, а как живую силу.
</a:t>
            </a:r>
            <a:endParaRPr lang="en-US" sz="1103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вымысел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и Маша Миронова созданы как вымышленные герои, через которых читатель видит историю глазами частного человека. Такой приём делает большие события понятнее и ближе.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факта и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повести раскрывается через личные переживания, страх, любовь и выбор. Поэтому дата, сражение или приказ запоминаются не сами по себе, а через человеческий смысл.
</a:t>
            </a:r>
            <a:endParaRPr lang="en-US" sz="1128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главного конфликта повести
</a:t>
            </a:r>
            <a:endParaRPr lang="en-US" sz="245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этапы и противопоставления, которые ведут героя к нравственному выбору.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атмосфера испытания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дорога, степной простор и буран создают ощущение неизвестности, где человек остаётся один на один с опасностью. Пейзаж сразу настраивает читателя на серьёзные события.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природа в повести отражает внутреннее напряжение героев: холод усиливает тревогу, метель скрывает дорогу, а открытое пространство подчёркивает, что выбор нельзя отложить или спрятать.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в повести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группы персонажей Пушкин показывает не только конфликт эпохи, но и столкновение характеров, взглядов и жизненных принципов.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системы образов — Гринёв и Маша: через них личная история соединяется с общественным конфликтом и нравственным выбором.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004" y="3238872"/>
            <a:ext cx="427092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стиля Пушкина в повести
</a:t>
            </a:r>
            <a:endParaRPr lang="en-US" sz="321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звучит естественно и просто, поэтому читатель легко понимает характер каждого персонажа. Диалоги помогают не только двигать сюжет, но и сразу показывают отношение героев друг к другу.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устойчивые обороты и простые разговорные слова делают повесть близкой к русской речи того времени. Благодаря этому историческая эпоха звучит убедительно и узнаваемо.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но выразительные описания создают ясную картину событий и обстановки. Пушкин не перегружает текст подробностями, а выбирает только то, что важно для смысла сцены.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 помогает Пушкину одновременно сочувствовать героям и оценивать их поступки. Читатель видит, где герой ошибается, а где проявляет истинную силу характера.
</a:t>
            </a:r>
            <a:endParaRPr lang="en-US" sz="8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69987"/>
            <a:ext cx="3929100" cy="145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повести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нравственные уроки произведения и показывает, какие качества Пушкин считает самыми важными для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нравственный выбор определяет судьбу человека сильнее, чем положение, сила или случайная удача.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сюжет повести А. С. Пушкина «Капитанская дочка»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«Капитанскую дочку» изучают в 8 классе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написана ясным языком и построена как увлекательная история, поэтому ученикам легко следить за сюжетом и одновременно понимать важные нравственные вопросы.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хорошо видно, как герой взрослеет под влиянием испытаний: Пётр Гринёв учится отвечать за свои слова, поступки и верность присяге.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 связь личной судьбы с историей страны и понять, что литература показывает не только события, но и выбор человека в трудную минуту.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повесть Пушкина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«Капитанская дочка» напоминает, что человека проверяют не слова, а поступки. Пушкин убеждает: честь, верность и милосердие помогают сохранить достоинство даже в самых тяжёлых обстоятельствах.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2026-05-22T17:20:01Z</dcterms:created>
  <dcterms:modified xsi:type="dcterms:W3CDTF">2026-05-22T17:20:01Z</dcterms:modified>
</cp:coreProperties>
</file>