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56300" y="3600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3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обзор темы: внутренняя среда, ВНД и воспроизведение
</a:t>
            </a:r>
            <a:endParaRPr lang="en-US" sz="3352" dirty="0"/>
          </a:p>
        </p:txBody>
      </p:sp>
      <p:sp>
        <p:nvSpPr>
          <p:cNvPr id="5" name="Text 1"/>
          <p:cNvSpPr txBox="1"/>
          <p:nvPr/>
        </p:nvSpPr>
        <p:spPr>
          <a:xfrm>
            <a:off x="2770800" y="2102275"/>
            <a:ext cx="3602400" cy="16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Рассмотрим взаимодействие внутренних систем, поддерживающих жизнь и развитие человека.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866200" y="46671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081275"/>
            <a:ext cx="51591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изучать эти системы?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2278475"/>
            <a:ext cx="3376800" cy="23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среда поддерживает биохимические процессы, высшая нервная деятельность регулирует поведение и адаптацию, а воспроизводство обеспечивает продолжение рода. Понимание их взаимодействия формирует целостное видение организма.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среда организма: определение и состав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3600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среда включает кровь, лимфу и тканевую жидкость, которые участвуют в обмене веществ между клетками и внешней средой. Они создают условия для жизнедеятельности клеток.
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2" dirty="0"/>
          </a:p>
        </p:txBody>
      </p:sp>
      <p:sp>
        <p:nvSpPr>
          <p:cNvPr id="5" name="Text 3"/>
          <p:cNvSpPr txBox="1"/>
          <p:nvPr/>
        </p:nvSpPr>
        <p:spPr>
          <a:xfrm>
            <a:off x="32763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переносит кислород и питательные вещества, лимфа участвует в защите и возврате жидкости, тканевая жидкость обеспечивает обмен между кровью и клетками.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61926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постоянства внутренней среды — гомеостаз — необходимо для нормального функционирования организма и адаптации к изменениям среды.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0466"/>
            <a:ext cx="3048000" cy="2461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7958" y="2680466"/>
            <a:ext cx="3048000" cy="24616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979" y="2680466"/>
            <a:ext cx="3048000" cy="24616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Кровь: основные компоненты и их роль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2" dirty="0"/>
          </a:p>
        </p:txBody>
      </p:sp>
      <p:sp>
        <p:nvSpPr>
          <p:cNvPr id="8" name="Text 2"/>
          <p:cNvSpPr txBox="1"/>
          <p:nvPr/>
        </p:nvSpPr>
        <p:spPr>
          <a:xfrm>
            <a:off x="360050" y="1342550"/>
            <a:ext cx="2397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Плазма — жидкая часть крови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Плазма составляет около 55% крови и содержит воду, белки, гормоны и питательные вещества. Она обеспечивает транспортировку растворённых веществ и поддерживает объем крови.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314922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Эритроциты — транспортёры кислорода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Эритроциты содержат гемоглобин, который связывает кислород в лёгких и доставляет его клеткам, а также выводит углекислый газ для удаления из организма.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308778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Лейкоциты и тромбоциты — защитники и спасатели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Лейкоциты отвечают за иммунитет и борьбу с инфекциями, а тромбоциты участвуют в остановке кровотечений и восстановлении повреждённых сосудов.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194451"/>
            <a:ext cx="4300800" cy="110049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204176" y="1406975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количественных и функциональных особенностей эритроцитов, лейкоцитов и тромбоцитов в крови подростков.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204175" y="2858376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Эритроциты преобладают количественно и ответственны за кислород, лейкоциты — за иммунитет, тромбоциты — за восстановление сосудов.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201100" y="4519200"/>
            <a:ext cx="3582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8 класса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Форменные элементы крови: сравнительная характеристика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507826"/>
            <a:ext cx="4569000" cy="16375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3145707"/>
            <a:ext cx="4569000" cy="163752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2" dirty="0"/>
          </a:p>
        </p:txBody>
      </p:sp>
      <p:sp>
        <p:nvSpPr>
          <p:cNvPr id="6" name="Text 1"/>
          <p:cNvSpPr txBox="1"/>
          <p:nvPr/>
        </p:nvSpPr>
        <p:spPr>
          <a:xfrm>
            <a:off x="356950" y="1507738"/>
            <a:ext cx="39300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лимфы в организме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Лимфа образуется из тканевой жидкости и содержит лимфоциты, участвующие в иммунной защите. Она возвращает избыток жидкости и белки в кровь, поддерживая баланс внутренних сред.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56950" y="3145618"/>
            <a:ext cx="39300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тканевой жидкости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Тканевая жидкость окружает клетки и служит средой для обмена кислородом, питательными веществами и продуктами обмена, обеспечивая их доставку и удаление из клеток.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Лимфа и тканевая жидкость: важность обмена веществ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содержание воды достигает 60% от массы тела, что важно для нормального обмена веществ и поддержания гомеостаза.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Значительные потери воды приводят к серьёзным нарушениям функций органов и требуют немедленного восстановления жидкости.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данные по анатомии и физиологии, 2023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жидкости в организме человека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Гомеостаз: поддержание жизненно важных параметров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2" dirty="0"/>
          </a:p>
        </p:txBody>
      </p:sp>
      <p:sp>
        <p:nvSpPr>
          <p:cNvPr id="4" name="Text 2"/>
          <p:cNvSpPr txBox="1"/>
          <p:nvPr/>
        </p:nvSpPr>
        <p:spPr>
          <a:xfrm>
            <a:off x="36000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быстро реагирует на изменения, регулируя температуру и активность органов для стабильной работы организма.
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2526345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Эндокринная система выделяет гормоны, поддерживающие баланс глюкозы и водно-солевого обмена в крови.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469269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Постоянный уровень pH крови обеспечивает правильное функционирование ферментов и биохимических реакций.
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6859050" y="2572017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гомеостаза ведут к болезням и снижению устойчивости организма к стрессам.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Высшая нервная деятельность: основные черты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ВНД включает процессы памяти, мышления и эмоций, которые осуществляются в коре больших полушарий мозга.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2" dirty="0"/>
          </a:p>
        </p:txBody>
      </p:sp>
      <p:sp>
        <p:nvSpPr>
          <p:cNvPr id="6" name="Text 3"/>
          <p:cNvSpPr txBox="1"/>
          <p:nvPr/>
        </p:nvSpPr>
        <p:spPr>
          <a:xfrm>
            <a:off x="32763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Нейроны передают информацию электрическими и химическими сигналами, обеспечивая связь между различными участками мозга.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1926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ВНД у подростков формирует навыки обучения, поведенческие реакции и позволяет адаптироваться к внешним изменениям.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86" y="0"/>
            <a:ext cx="464622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8075" y="360000"/>
            <a:ext cx="39360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Нервные процессы: возбуждение и торможение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6332750" y="48735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2" dirty="0"/>
          </a:p>
        </p:txBody>
      </p:sp>
      <p:sp>
        <p:nvSpPr>
          <p:cNvPr id="6" name="Text 2"/>
          <p:cNvSpPr txBox="1"/>
          <p:nvPr/>
        </p:nvSpPr>
        <p:spPr>
          <a:xfrm>
            <a:off x="4851050" y="1876750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 возбуждения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Возбуждение нейронов проявляется в повышении их активности, что способствует передаче сигналов и реакции на внешние стимулы. Этот процесс необходим для быстрого реагирования и обучения.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51050" y="3407721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торможения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Торможение снижает активность нейронов, предотвращая избыточную стимуляцию. Оно обеспечивает фокусировку внимания и формирование привычек, сохраняя баланс в нервной системе.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3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Рефлекторная дуга: последовательность передачи сигнала
</a:t>
            </a:r>
            <a:endParaRPr lang="en-US" sz="2386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быстрого реагирования организма от рецептора до эффектора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15050" y="36000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и безусловные рефлексы: примеры и различия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2453250" y="1669200"/>
            <a:ext cx="42375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Безусловные рефлексы — это врождённые реакции организма, которые встречаются у всех людей, например, коленный рефлекс или глотательный рефлекс, обеспечивающие защиту и поддержание жизни.
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2" dirty="0"/>
          </a:p>
        </p:txBody>
      </p:sp>
      <p:sp>
        <p:nvSpPr>
          <p:cNvPr id="5" name="Text 3"/>
          <p:cNvSpPr txBox="1"/>
          <p:nvPr/>
        </p:nvSpPr>
        <p:spPr>
          <a:xfrm>
            <a:off x="2453250" y="2758350"/>
            <a:ext cx="42375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рефлексы формируются в процессе жизни благодаря обучению и опыту. К примеру, навык плавания или умение играть на музыкальном инструменте развиваются через повторение и тренировку.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2453250" y="3847500"/>
            <a:ext cx="42375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тип рефлексов необходим человеку: безусловные поддерживают автоматические функции, а условные помогают адаптироваться к окружающей среде и осваивать новые умения.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96186" y="0"/>
            <a:ext cx="464622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6700" y="360000"/>
            <a:ext cx="39360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коры больших полушарий головного мозга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2" dirty="0"/>
          </a:p>
        </p:txBody>
      </p:sp>
      <p:sp>
        <p:nvSpPr>
          <p:cNvPr id="6" name="Text 2"/>
          <p:cNvSpPr txBox="1"/>
          <p:nvPr/>
        </p:nvSpPr>
        <p:spPr>
          <a:xfrm>
            <a:off x="356700" y="1876750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 познанием и действиями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 больших полушарий отвечает за обработку внешней информации, планирование и осознанные действия. Здесь формируются мышление, память и речь, что особенно важно для обучения и социальной активности подростков.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56700" y="3407721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Латеральная специализация полушарий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Левая полусфера в основном контролирует речь и аналитические навыки, тогда как правая специализируется на творчестве и воображении. Нарушения коры могут негативно сказаться на обучении и памяти.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Темпераменты: особенности нервной системы подростка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Холерики характеризуются быстрым возбуждением и эмоциональной реактивностью, что влияет на их активность и настроения в учебе и общении.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2" dirty="0"/>
          </a:p>
        </p:txBody>
      </p:sp>
      <p:sp>
        <p:nvSpPr>
          <p:cNvPr id="6" name="Text 3"/>
          <p:cNvSpPr txBox="1"/>
          <p:nvPr/>
        </p:nvSpPr>
        <p:spPr>
          <a:xfrm>
            <a:off x="2526345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Сангвиники обладают сбалансированными проявлениями возбуждения и торможения, что обеспечивает хорошую адаптацию и стабильное настроение.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469269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Флегматики медлительны, устойчивы к стрессам, но менее эмоциональны, что помогает им планомерно работать и поддерживать спокойствие.
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6859050" y="2572017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Меланхолики склонны к глубоким переживаниям и ранимости, иногда испытывают сложности в общении и требуют эмоциональной поддержки.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79787"/>
            <a:ext cx="4569000" cy="24629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9000" y="2679787"/>
            <a:ext cx="4569000" cy="246297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яйцеклетки и сперматозоида: ключевые различия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2" dirty="0"/>
          </a:p>
        </p:txBody>
      </p:sp>
      <p:sp>
        <p:nvSpPr>
          <p:cNvPr id="7" name="Text 2"/>
          <p:cNvSpPr txBox="1"/>
          <p:nvPr/>
        </p:nvSpPr>
        <p:spPr>
          <a:xfrm>
            <a:off x="455250" y="1342550"/>
            <a:ext cx="36585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яйцеклетки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Яйцеклетка — самая крупная клетка человека, округлая по форме, с запасом питательных веществ внутри и защитной оболочкой снаружи. Это обеспечивает её подготовленность к оплодотворению и развитию эмбриона.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64850" y="1342550"/>
            <a:ext cx="3777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Характеристика сперматозоида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Сперматозоид — самая маленькая клетка с живым хвостиком, позволяющим активно двигаться. Он содержит ядро с генетическим материалом отца и предназначен для оплодотворения яйцеклетки.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2" dirty="0"/>
          </a:p>
        </p:txBody>
      </p:sp>
      <p:sp>
        <p:nvSpPr>
          <p:cNvPr id="7" name="Text 1"/>
          <p:cNvSpPr txBox="1"/>
          <p:nvPr/>
        </p:nvSpPr>
        <p:spPr>
          <a:xfrm>
            <a:off x="635475" y="550975"/>
            <a:ext cx="33789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оплодотворения у человека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4848000" y="437251"/>
            <a:ext cx="3936000" cy="11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 оплодотворению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овуляции яйцеклетка попадает в маточную трубу, где встречается со сперматозоидом через несколько часов.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326075" y="1983138"/>
            <a:ext cx="3936000" cy="11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Слияние клеток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Сперматозоид проникает в яйцеклетку, происходит слияние ядер с образованием зиготы с полным набором хромосом.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843313" y="3529038"/>
            <a:ext cx="3936000" cy="11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развития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Зигота начинает делиться, формируя многоклеточный организм, который продолжит развитие в организме матери.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0750" y="1916294"/>
            <a:ext cx="4333200" cy="16568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01" y="1407000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развития эмбриона и плода с указанием времени и ключевых изменений.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858403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стадия отражает важные шаги от клетки до готового к рождению организма.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60000" y="4519200"/>
            <a:ext cx="37647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8 класса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Стадии развития после оплодотворения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499381"/>
            <a:ext cx="9144000" cy="264318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25" y="537925"/>
            <a:ext cx="40689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и здоровье репродуктивной системы подростков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128302" y="537925"/>
            <a:ext cx="36585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личной гигиены и сбалансированное питание способствуют нормальному развитию и функционированию репродуктивной системы у подростков.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128302" y="1480400"/>
            <a:ext cx="36585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своевременно обращать внимание на сигналы организма и соблюдать меры безопасности, чтобы предупредить инфекции и предотвращать хронические заболевания.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Взаимосвязь внутренней среды, ВНД и воспроизведения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3600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Постоянство внутренней среды обеспечивает надёжную базу для работы нервной системы и репродуктивных процессов, поддерживая здоровье организма.
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2" dirty="0"/>
          </a:p>
        </p:txBody>
      </p:sp>
      <p:sp>
        <p:nvSpPr>
          <p:cNvPr id="5" name="Text 3"/>
          <p:cNvSpPr txBox="1"/>
          <p:nvPr/>
        </p:nvSpPr>
        <p:spPr>
          <a:xfrm>
            <a:off x="32763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Высшая нервная деятельность регулирует реакции и адаптацию к внешним изменениям, что влияет на успешность воспроизводства и поведение человека.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61926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Скоординированная работа всех трёх систем критична для нормального развития, обеспечения потомства и сохранения вида.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956300" y="9143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3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жизненно важных систем для человека
</a:t>
            </a:r>
            <a:endParaRPr lang="en-US" sz="3352" dirty="0"/>
          </a:p>
        </p:txBody>
      </p:sp>
      <p:sp>
        <p:nvSpPr>
          <p:cNvPr id="4" name="Text 1"/>
          <p:cNvSpPr txBox="1"/>
          <p:nvPr/>
        </p:nvSpPr>
        <p:spPr>
          <a:xfrm>
            <a:off x="2770800" y="2715400"/>
            <a:ext cx="3602400" cy="15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Гармоничная работа внутренней среды, нервной деятельности и воспроизведения формирует основу здоровья, развития и продолжения жизни каждого человека, обеспечивая устойчивость и адаптацию к окружающему миру.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2026-05-08T02:28:56Z</dcterms:created>
  <dcterms:modified xsi:type="dcterms:W3CDTF">2026-05-08T02:28:56Z</dcterms:modified>
</cp:coreProperties>
</file>