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населения и территорий от военной опасности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быстро, грамотно и без паники при угрозе военного характера.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военная опасность затрагивает не только войска, но и мирных людей, школы, дома, транспорт и связь. Быстрая готовность, знание сигналов и базовых мер защиты помогают сохранить жизнь и снизить последствия удара.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каждому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23" y="2293800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404" y="2293800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479" y="2293800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2348" y="2293800"/>
            <a:ext cx="424462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4423" y="2293800"/>
            <a:ext cx="424462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поражающие факторы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Ударная волна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Разрушает здания, выбивает окна, вызывает баротравмы и травмы от обломков. Особенно опасна вблизи эпицентра и при нахождении в неукрытом помещении.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Световое излучение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Приводит к ожогам кожи и поражению глаз, а также вызывает возгорания материалов. Опасность возрастает на открытой местности и при отсутствии укрытия.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Радиация и заражение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Проникающая радиация и радиоактивные вещества поражают организм и загрязняют местность. Риск связан не только с самим воздействием, но и с длительным пребыванием в зоне заражения.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1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и биологическое действие
</a:t>
            </a:r>
            <a:endParaRPr lang="en-US" sz="161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Отравляющие вещества и биологические агенты могут вызывать тяжёлые отравления и инфекции. Опасность усиливается скрытым распространением через воздух, воду, поверхности и предметы.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разрушения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Возгорания, обрушения и повреждение коммуникаций осложняют спасение людей, работу медиков и восстановление жизнеобеспечения. Вторичные последствия часто не менее опасны, чем первичный удар.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гражданская оборона на местах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Сигнал, который слышит весь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поступает предупреждение, к работе подключаются органы управления, службы спасения и система оповещения. Население получает время на укрытие, сбор вещей и выполнение заранее установленных действий.
</a:t>
            </a:r>
            <a:endParaRPr lang="en-US" sz="155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семья и муниципалитет
</a:t>
            </a:r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начинается не на месте происшествия, а заранее. В школе проводят инструктажи, дома обсуждают маршруты и укрытия, а местные службы готовят транспорт, связь и пункты временного размещения.
</a:t>
            </a:r>
            <a:endParaRPr lang="en-US" sz="1717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цепочка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возникновения угрозы действуют пожарные, медики, аварийно-спасательные формирования и коммунальные службы. Их согласованная работа снижает число пострадавших и ускоряет возвращение территории к нормальной жизни.
</a:t>
            </a:r>
            <a:endParaRPr lang="en-US" sz="16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угрозы отличаются не только силой, но и скоростью развития последствий, а значит — разными приоритетами защиты.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развиваются поражающие факторы, тем важнее раннее оповещение, герметизация и индивидуальная защита. Для длительных угроз решающее значение имеют укрытие и контроль заражения.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гражданской обороны и защите населения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опасности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индивидуальной защиты и их назначение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средства помогают при разных видах угроз и где их возможности ограничены.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надёжную защиту дают специализированные комплекты. Простые средства полезны как временная мера, но не заменяют полноценную защиту при сильном заражении.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гражданской обороне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сигнале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правилах гражданской обороны и логике первоочередных защитных действий.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Убежища предназначены для защиты от ударной волны, обломков, светового излучения и части токсичных факторов. Их ценность особенно велика при внезапном воздействии и массовом поражении.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Противорадиационные укрытия уменьшают воздействие радиоактивного заражения и помогают дольше оставаться в относительно безопасных условиях. Их эффективность зависит от защиты от пыли и плотности конструкций.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укрытия используются как временная мера, когда нет доступа к капитальным сооружениям. Они снижают риск осколочных поражений и дают выигрыш во времени до прибытия помощи.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укрытия определяют герметичность, прочность, запас воздуха, воды, света и связи. Важно также, чтобы люди могли находиться внутри достаточно долго без потери безопасности.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Укрытия и защитные сооружения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и рассредоточение населения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применяется, когда оставаться на территории опасно из-за разрушений, заражения или длительного нарушения жизнеобеспечения. Она требует чётких маршрутов, пунктов сбора и организованного транспорта.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Рассредоточение снижает плотность населения и нагрузку на дороги, жильё, медицину и коммунальные службы. Такой подход облегчает спасательные работы и уменьшает риск массовых потерь.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тяжёлые последствия зависят от расстояния до эпицентра, рельефа местности и качества укрытия.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минуты доминируют механические и тепловые поражения, а затем — радиационные риски. Поэтому защита должна начинаться немедленно и сохраняться после удара.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поражающих факторов ядерного взрыва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при ядерном взрыве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прикасайтесь к подозрительным жидкостям, осадкам и загрязнённым поверхностям, не ешьте и не пейте ничего из открытых источников до получения официальных указаний.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Немедленно наденьте средства защиты органов дыхания и кожи, если они доступны, и по возможности покиньте открытое пространство, избегая низин, где может скапливаться токсичное облако.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Закройте окна, двери и вентиляцию в помещении, перейдите в герметичную комнату и отключите приточный воздух, чтобы уменьшить проникновение опасных паров и аэрозолей внутрь.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раздражении глаз, кашле, затруднении дыхания или ухудшении самочувствия немедленно обратитесь за медицинской помощью и сообщите, где и когда вы могли подвергнуться воздействию.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угрозе химического заражения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опасность и санитарная защита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угроза опасна скрытым началом: возбудитель может передаваться через воздух, воду, пищу и бытовые предметы, а признаки болезни проявляются не сразу.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риск заражения, нужно изолировать заболевших, соблюдать масочный режим, регулярно мыть руки, проветривать и дезинфицировать помещения, а также контролировать качество воды и продуктов.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лихорадке, слабости, кашле или необычном ухудшении самочувствия следует не заниматься самолечением, а вовремя обратиться к врачу и выполнять санитарные рекомендации.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сопоставить тип угрозы, первые признаки и немедленные действия до прибытия специалистов.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распознавание позволяет быстрее выбрать правильное поведение и заметно уменьшить число поражённых.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гражданской обороне и защите населения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заражения и первичные меры реагирования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первой помощи при поражении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химическом, радиационном и травматическом поражении до прибытия медиков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 на 3 суток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запас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должны быть вода, нескоропортящиеся продукты, аптечка, фонарь, батарейки, документы в защищённой упаковке и средства связи. Такой запас позволяет спокойно пережить первые часы и сутки.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рюкзак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рюкзак собирают заранее, чтобы быстро выйти из дома без лишних поисков. В него кладут самое необходимое для кратковременного автономного пребывания и следят, чтобы вещи были легко доступны.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устойчивость влияет не только инфраструктура, но и скорость передачи информации, наличие резервов и готовность людей действовать без промедления.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готовность систем и населения, тем меньше потери и быстрее восстановление после удара.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положения гражданской обороны и устойчивости функционирования территорий
</a:t>
            </a:r>
            <a:endParaRPr lang="en-US" sz="1164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устойчивость территории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918" y="18942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8521" y="1894275"/>
            <a:ext cx="288956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5849" y="1932945"/>
            <a:ext cx="428700" cy="342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3049" y="1932945"/>
            <a:ext cx="428700" cy="3429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14449" y="1894275"/>
            <a:ext cx="420300" cy="42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3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объектов экономики и инфраструктуры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6327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Резервирование источников питания и дублирование линий электроснабжения уменьшают риск остановки критически важных процессов и помогают быстрее восстановить работу после повреждений.
</a:t>
            </a:r>
            <a:endParaRPr lang="en-US" sz="1700" dirty="0"/>
          </a:p>
        </p:txBody>
      </p:sp>
      <p:sp>
        <p:nvSpPr>
          <p:cNvPr id="15" name="Text 3"/>
          <p:cNvSpPr txBox="1"/>
          <p:nvPr/>
        </p:nvSpPr>
        <p:spPr>
          <a:xfrm>
            <a:off x="28999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Водоснабжение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водозаборов, насосных станций и резервных ёмкостей поддерживает санитарные условия, работу больниц и потребности населения даже при частичном разрушении сети.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671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Дублирование каналов связи и защищённые узлы управления обеспечивают передачу распоряжений, координацию спасателей и устойчивое оповещение населения в условиях повреждений.
</a:t>
            </a:r>
            <a:endParaRPr lang="en-US" sz="1700" dirty="0"/>
          </a:p>
        </p:txBody>
      </p:sp>
      <p:sp>
        <p:nvSpPr>
          <p:cNvPr id="17" name="Text 5"/>
          <p:cNvSpPr txBox="1"/>
          <p:nvPr/>
        </p:nvSpPr>
        <p:spPr>
          <a:xfrm>
            <a:off x="74343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Резервные маршруты, обходные схемы и заранее подготовленные площадки ускоряют эвакуацию, доставку грузов и проезд аварийных служб к месту происшествия.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97015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персонала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Обучение, укрытия, противопожарные меры и оперативное восстановление снижают риск для работников и предотвращают цепное нарушение работы всей инфраструктуры.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оповещения и принятия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обнаружения угрозы до доведения распоряжений населению и службам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меры снижения потерь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меры работают на разных этапах защиты и почему важна их одновременная реализация.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результат даёт сочетание инженерных, организационных и медицинских мер, а не одна отдельная мера.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гражданской обороне и защите населения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Готовность, которая спасает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военной опасности работает только как единая система: оповещение, укрытие, эвакуация, первая помощь и дисциплина людей. Чем лучше подготовка, тем меньше потери и быстрее возвращается нормальная жизнь.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2026-05-21T05:42:19Z</dcterms:created>
  <dcterms:modified xsi:type="dcterms:W3CDTF">2026-05-21T05:42:19Z</dcterms:modified>
</cp:coreProperties>
</file>