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Васька: веселый рассказ о смышленом коте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история о коте, его привычках и характере.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писал для детей ясно и просто. Его рассказы помогают замечать природу, животных и обычную домашнюю жизнь, а еще учат внимательности и доброму взгляду на мир.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Д. Ушинский и детское чтение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— обычный домашний кот, который живет рядом с людьми и ведет себя по-своему. Через его повадки автор показывает характер животного.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этот рассказ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герой может стать запоминающимся, если он показан живо и точно. В рассказе это особенно заметно и понятно младшим школьникам.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очень короткий и строится на наблюдении за движениями, привычками и забавными поступками Васьки. Именно в мелочах раскрывается его образ.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узнаваемый кот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уют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Васька кажется настоящим домашним котом, потому что ему важны тепло, мягкое место и спокойная обстановка. Такие детали сразу делают его понятным и близким.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по-своему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кота заметны ловкость, осторожность и независимость. Он не спешит подчиняться чужим желаниям и выбирает то, что удобно именно ему.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не просто находится в доме, а внимательно следит за всем вокруг. По его движениям видно, что он наблюдательный и умеет быстро замечать удобный момент.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Васька действует тихо и осторожно: крадется, прячется, выбирает подходящее место. Так автор показывает его умение добиваться своего без лишнего шума.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выдает упрямство и самостоятельность. Кот словно сам решает, где быть и как устроиться, поэтому кажется очень живым и характерным персонажем.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Васьки в поступках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30272"/>
            <a:ext cx="305255" cy="27133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кот вызывает улыбку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поступь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Васька двигается почти неслышно, и это выглядит забавно. Читатель сразу узнает знакомую кошачью манеру появляться неожиданно, будто из-под самого носа.
</a:t>
            </a:r>
            <a:endParaRPr lang="en-US" sz="1356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проказник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ведет себя уверенно и немного хитро. Его шалости кажутся безобидными, поэтому вызывают улыбку и делают сцену особенно живой и теплой.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уюту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Васька умеет очень быстро найти самое удобное место. Такая привычка знакома многим детям и напоминает, как кошки ценят комфорт и покой.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живет Васька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где пахнет теплом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доме кот чувствует себя почти хозяином. Он спокойно выбирает место поближе к теплу и наблюдает за всем, что происходит вокруг. Такая домашняя картина сразу делает рассказ близким и понятным детям.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уголок для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Васька не суетится и не торопится. Он будто знает, где ему удобнее всего спрятаться или устроиться поуютнее. Простая обстановка дома помогает увидеть его уверенность и привычку жить рядом с людьми.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показывает, как кот двигается: тихо, осторожно и почти незаметно. Благодаря этому поведение Васьки кажется правдоподобным и очень узнаваемым.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его любовь к теплому, мягкому месту. Эта черта сразу напоминает настоящих домашних кошек, которые всегда ищут уют и спокойствие.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действует не случайно: он присматривается, выбирает момент и только потом идет к цели. Такая аккуратность подчеркивает его сообразительность и осторожность.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и внезапная ловкость Васьки. Она делает героя живым, подвижным и запоминающимся, а рассказ — особенно наблюдательным.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наблюдения за кошачьими повадками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движение сюжета от появления кота до вывода о его характере.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маленькая история Васьки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 каждого животного свой характер и свои привычки.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К. Д. Ушинского «Кот Васька»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понять, что Ваську нужно смотреть внимательнее, чтобы увидеть его кошачью логику. Он не похож на человека, и в этом его особенность.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Ушинский писал о животных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видел в животных живых и интересных героев, через которых можно говорить с детьми о внимательности, доброте и наблюдательности без скучных наставлений.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рассказах есть юмор, точные детали и понятный смысл. Ребенок не только улыбается, но и учится замечать, как поведение помогает понять характер.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выбирает глаголы движения: кот крадется, прячется, наблюдает. Они сразу показывают, как Васька ведет себя в доме, и делают картину очень наглядной.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слова о его хитрости и осторожности. Благодаря им читатель понимает, что кот действует не случайно, а словно заранее обдумывает каждый шаг.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текст живым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простые слова помогают увидеть уют и привычки героя: он устраивается, выбирает место, тянется к теплу. Это делает образ знакомым и очень домашним.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язык рассказа звучит легко, но точно. Короткие слова создают живую картину и помогают быстро запомнить самого Ваську и его повадки.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о кошках после чтения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Васькой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замечает, что кот внимательно присматривается к дому и людям. Уже здесь видно: кошки любят смотреть, слушать и выбирать удобный момент.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тепла и удобства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ясно, что кошка всегда ищет мягкое и теплое место. Для нее важно устроиться спокойно и чувствовать себя в безопасности.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 характере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легко понять: кошачья независимость — это не каприз. Это естественная особенность, которая помогает кошке жить по-своему.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Ваську легко запомнить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Васька ведет себя очень по-кошачьи: тихо двигается, выбирает уютное место и действует осторожно. Такие привычки сразу кажутся знакомыми и понятными.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героя нет сложной истории или запутанных событий. Он остается в памяти благодаря ясному образу, смешным повадкам и живому характеру, который легко представить.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о Ваське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мелкие детали поведения. По ним можно понять, что делает герой и какой у него характер, даже если он почти ничего не говорит.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Относиться к животным с добротой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показывает, что к питомцам нужно быть ласковыми и терпеливыми. Они живут рядом с людьми и заслуживают заботы, а не насмешек.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ум и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поступки Васьки не делают его простачком. Наоборот, за ними заметны сообразительность, хитрость и умение вести себя осторожно.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домашний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животные становятся частью семьи. Они чувствуют дом, любят уют и по-своему участвуют в жизни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наблюдений за действиями кота можно сделать вывод о его характере.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характер героя по его поступкам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Многие школьники видят дома похожих кошек: они тихо ходят, внимательно смотрят по сторонам и умеют выбрать самое удобное место для отдыха.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История вызывает улыбку, потому что в ней есть бытовые ситуации, которые знакомы каждому: кошачье любопытство, желание тепла и маленькие проделки.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детей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Васька ведет себя так, как ведут себя знакомые домашние питомцы. Поэтому дети легко узнают в нем живого соседа по дому, а не книжного выдумщика.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остается интересным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короткий, ясный и не перегружен событиями, поэтому его легко читать младшим школьникам. При этом в нем есть живой герой и добрый, чуть смешной взгляд на него.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 сегодня интересен, потому что дети любят узнавать в книге своих домашних любимцев. Простые наблюдения за котом звучат правдиво и вызывают улыбку.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Васька запоминается как смышленый и самостоятельный кот, который действует по своим правилам. Его поведение сразу выдает живой и сильный характер.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 об образе Васьки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Ушинский показывает характер героя через поступки, а не через длинные объяснения. Поэтому маленький рассказ оставляет яркое впечатление и помогает лучше понимать животных.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вызывает улыбку, потому что в его привычках легко узнать настоящего домашнего питомца. В этом и есть сила образа: он очень близок читателю.
</a:t>
            </a:r>
            <a:endParaRPr lang="en-US" sz="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след от знакомства с Васькой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остается улыбка, интерес к животным и желание внимательнее смотреть на домашних питомцев. Васька напоминает, что даже маленький кот может стать настоящим литературным героем.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2026-05-24T00:52:34Z</dcterms:created>
  <dcterms:modified xsi:type="dcterms:W3CDTF">2026-05-24T00:52:34Z</dcterms:modified>
</cp:coreProperties>
</file>