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уникальный организм, взаимодействующий с окружающей природой и её системами.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живой природы: ключевые аспекты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культуры считали человека центром мироздания и противопоставляли животным. Дарвин в XIX веке выявил общие корни человека и животных. Современная наука видит человека как биологический и социальный вид, органично вписанный в природу.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место человека в природе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с биосферой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нуждается в кислороде, потребляет продукты растений и животных, участвует в циклах обмена веществ. Его деятельность влияет на энергетический баланс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роль в биосфере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формируется взаимодействием всех живых организмов, включая человека, который является важным элементом экологических процессов и поддержания жизни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Противопоставленный большой палец руки позволяет создавать и использовать инструменты, отличая человека от большинства животных.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крупнее и сложнее, объём около 1400 см³, что обеспечивает высокие когнитивные функции и мышление.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представитель вида Homo sapiens с уникальной способностью к прямохождению и сложным движениям благодаря строению опорно-двигательной системы.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и эмоциональная сфера характеризуют человека как социальное и мыслящее существо, способное к обучению и адаптации.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сообществ 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образует сложные социальные структуры и сообщества, передавая знания и опыт через язык и традиции. Эти процессы позволяют сохранять и развивать культуру поколений.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способствует накоплению и распространению знаний. Творческая деятельность выражается в искусстве, литературе и инновациях, формируя духовный мир человека.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и нравственные устои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сообщества формируют моральные нормы и этические правила, регулирующие поведение и взаимоотношения, обеспечивая социальную гармонию и развитие общества.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признаки человека в жизни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строения человека и приматов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Измерены ключевые параметры, подчеркивающие физиологические и функциональные отличия человека от близких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объём мозга и уникальная длина конечностей обеспечивают человеку сложное поведение и двигательную координацию.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биологии человека, 2023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сходства человека и 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объединяющие человека с млекопитающими, демонстрируют общие эволюционные корни.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 ключевым биологическим системам подтверждает принадлежность человека к классу млекопитающих.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04" y="2926525"/>
            <a:ext cx="14052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645" y="2926525"/>
            <a:ext cx="2114133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5077" y="2934249"/>
            <a:ext cx="2113652" cy="21074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9322" y="2926525"/>
            <a:ext cx="1409422" cy="211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775850" y="1640250"/>
            <a:ext cx="1252929" cy="1125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гоминиды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около 4 миллионов лет назад с прямохождением и простыми орудиями. Они заложили основу для последующей эволюции человека.
</a:t>
            </a:r>
            <a:endParaRPr lang="en-US" sz="889" dirty="0"/>
          </a:p>
        </p:txBody>
      </p:sp>
      <p:sp>
        <p:nvSpPr>
          <p:cNvPr id="16" name="Text 2"/>
          <p:cNvSpPr txBox="1"/>
          <p:nvPr/>
        </p:nvSpPr>
        <p:spPr>
          <a:xfrm>
            <a:off x="2199500" y="1640250"/>
            <a:ext cx="1906464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Архантропы — крупный мозг и сложные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около 1,8 миллиона лет назад, отличались улучшенным черепом и разнообразием инструментов для охоты и обработки пищи.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5019850" y="1640250"/>
            <a:ext cx="1888246" cy="1122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— приспособление к холодному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400 тысяч лет назад, имели развитую культуру, охотились группами и создавали примитивные символические объекты.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7102600" y="1640250"/>
            <a:ext cx="1287087" cy="12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— ранние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около 40 тысяч лет назад с современным строением мозга, развитым языком и искусством, став прямыми предками современных людей.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от приматов к человеку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гоминид по археологическим данным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окружающей среды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деятельность может приносить пользу — сохранение заповедников и восстановление экосистем, а также вред — загрязнение и снижение биологического разнообразия.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отвечает влиянием на человека через климатические изменения, эпидемии и исчерпание ресурсов, что подчеркивает взаимозависимость.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пользуется природными ресурсами для жизни, адаптируя окружающую среду под свои нужды и создавая инфраструктуру.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дыхание, обмен веществ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поступление кислорода, необходимого для окисления питательных веществ и выделения энергии, поддерживая жизнедеятельность клеток и органов.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энергию и строительные вещества из разнообразной пищи, включая растения, животных и грибы, что обеспечивает необходимые материалы для поддержания жизни организма.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веществ позволяет организму расти, развиваться и восстанавливаться, поддерживая внутреннее равновесие и адаптацию к изменениям внешней среды.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 веществ выводятся из организма через органы выделения, предотвращая накопление токсинов и обеспечивая здоровое функционирование всех 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пищевых цепях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уровни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занимает верхние позиции в пищевых цепях, потребляя животных и растения. Его пищевые предпочтения влияют на популяции и биоразнообразие в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структуру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Посредством сельского хозяйства и животноводства человек активно изменяет экосистемы, выращивая культуры и разводя животных, что трансформирует природные пищевые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человека от 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особенности человека, выделяющие его среди других живых существ, такие как мышление и речь, по сравнению с инстинктивным поведением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данные по биологии человека и животных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уникальными когнитивными и социальными способностями, которые формируют основу культуры и цивилизации, выделяя его среди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обществе и природе: ключевые события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начинают объединяться в сообщества для совместной деятельности, формируя основы социальной организации и культуры.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накопление знаний и развитие искусства способствовали становлению сложных социальных и экономических институтов.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интеграция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продолжает зависеть от природных ресурсов, регулируя взаимосвязи в экосистемах и влияя на окружающую среду.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необходимости сохранения природы ведёт к формированию этических норм и практик устойчивого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учёные раскрыли двойную спираль ДНК, что дало толчок развитию генетики и пониманию наследственности в живых организмах.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вакцин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 позволила эффективно бороться с инфекционными заболеваниями, значительно повысив продолжительность и качество жизни человека.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генома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выявил полный набор генов, расширив знания о биологических основах здоровья и болезней, открывая новые направления в медицине.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достижения человека в науке о природе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ответственность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лесов и сокращение биоразнообразия требует внедрения экологических знаний и развития этики для защиты природы и рационального использования ресурсов.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деятельность приводит к загрязнению воздуха и воды, изменению климата и утрате среды обитания для многих видов животных и растений.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экологического сознания проявляется в появлении молодежных движений и инициатив, направленных на сохранение окружающей среды и устойчивое развитие.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численности населения ХХ века усилил потребность в ресурсах и усложнил задачи охраны экосистем и обеспечения продовольственной безопасности.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оказывает возрастающее давление на природные ресурсы, подчеркивая необходимость внедрения устойчивых методов управления.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демографические статистические данные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Наскальная живопись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рисунки изображают охоту и повседневную жизнь, показывая ранние представления человека о месте в природе и мира вокруг него.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разных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устные и письменные традиции передаются идеи о происхождении человека и его связи с окружающей средой, формируя культурный контекст.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произведения отражают экологические проблемы и философию взаимоотношений человека с природой, вызывая размышления о будущем планеты.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человека в искусстве и культуре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взаимодействия человека и природы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экологической культуры с раннего возраста способствует сознательному отношению к окружающей среде и поддержанию баланса в экосистемах.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сохранение природы могут сосуществовать, если соблюдать принципы ответственности и уважения к биосфере.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устойчивому развитию требует интеграции альтернативных источников энергии и рационального использования ресурсов для минимизации ущерба природе.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Человек — страж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играет ключевую роль в живой природе, его ответственность — сохранять её богатство и развивать гармонию между обществом и 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2026-05-09T09:59:14Z</dcterms:created>
  <dcterms:modified xsi:type="dcterms:W3CDTF">2026-05-09T09:59:14Z</dcterms:modified>
</cp:coreProperties>
</file>