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 война 1812 года в русской литературе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1812 года стала для писателей памятью о подвиге, боли и силе народа.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Наполеоном изменила представление о силе России. Писатели сохранили не только события войны, но и чувства людей: страх, надежду, гордость, утраты и веру в победу.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обращается к войне 1812 года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событий 1812 года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1812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Наполеона вторглась в Россию. Началась тяжелая война, в которой решалась судьба страны.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сентября 1812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Произошло Бородинское сражение — самый известный бой Отечественной войны, ставший символом стойкости русской армии.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Оставление Москвы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ухода русских войск Москва была оставлена, а французская армия оказалась в сложном положении без надежного снабжения.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Наполеона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разгромное отступление неприятеля из России. Эти события стали основой многих литературных произведений.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949946"/>
            <a:ext cx="3832800" cy="16627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о войне 1812 года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войны 1812 года раскрывается в разных жанрах и по-разному показывает события и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объединяет роман, стихотворение и документально-художественные записки, но каждый жанр показывает войну по-своему.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 и общепринятые даты их создания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 и роман «Война и мир»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как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войну не как череду дат, а как тяжелое испытание для страны и человека. На фоне событий раскрываются характеры и поступки героев.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героев и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Ростовых, Болконских и Безуховых связаны с Шенграбеном, Аустерлицем, Бородином, пожаром Москвы и партизанской войной. История становится частью личной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подчеркивает, что победа стала возможной благодаря общим усилиям армии и народа. Солдаты, крестьяне и партизаны действуют как единая сила.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образы капитана Тушина и Платона Каратаева. Через них писатель показывает скромность, терпение, доброту и нравственную правду простых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единство противопоставлено гордости Наполеона и стремлению к личной славе. У Толстого именно народ становится главной опорой страны в трудный час.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романе Толстого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3606" y="14435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775" y="1443500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стойкости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Бородино в литературе связано с мужеством русской армии. Это момент, когда решается судьба страны и проверяется сила духа людей.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Толстого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важны не только действия войск, но и внутреннее состояние людей. Перед боем особенно заметны страх, напряжение и чувство долга.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Лермонтова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бой вспоминает старый солдат. Его живая речь делает Бородино личным воспоминанием и общенародной памятью.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Бородинское сражение в литературе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в 1837 году к 25-летию Бородинского сражения. Рассказ ветерана звучит просто и убедительно, будто перед нами живой разговор о прошлом.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 — сила русских воинов, их смелость и товарищество. Особенно важно сопоставление поколения 1812 года с современниками, которые уже не похожи на богатырей прошлого.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 и стихотворение «Бородино»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писатели связывают победу с общими усилиями людей, а не только с отдельными героями.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произведений — народное единство. При этом литература одновременно показывает подвиг, утраты и значение исторической памяти.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Л. Н. Толстого, М. Ю. Лермонтова и Ф. Н. Глинки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произведениях о войне 1812 года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произведениях о 1812 годе — это не просто город, а образ Родины. Через нее авторы говорят о духовной силе страны и готовности к жертве.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оставление Москвы показано как тяжелое, но необходимое решение. Оно подчеркивает ответственность людей, которые думают не о себе, а о спасении Отечества.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Москвы усиливает чувство бедствия, но вместе с тем показывает стойкость народа. Даже после утраты враг не может сломить Россию силой оружия.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символ в произведениях о войне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Федор Глинка участвовал в событиях 1812 года и потому писал не понаслышке: его записи передают реальную атмосферу похода, тревогу перед боями и повседневную жизнь армии.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Н. Глинка и свидетельство очевидца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«Письма русского офицера» ценны тем, что соединяют личные впечатления с историей страны. Читатель видит дорогу, стоянки, усталость солдат и перемены в их настроении.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особенно заметны бытовые детали: снаряжение, движение войск, разговоры в лагере, ожидание известий. Именно такие подробности делают текст достоверным и живым.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сохраняет память о войне как очевидец и участник. Его книга показывает, как личный опыт превращается в историческое свидетельство для следующих поколений.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показывает войну 1812 года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становятся основой сюжета, а затем раскрываются через судьбу героя, его испытание и нравственный выбор.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события этого года помогли писателям показать разницу между личными амбициями Наполеона и стойкостью русских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для русской литературы символом испытания и проверки силы народа.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Отечественной войны 1812 года в русской литературе
</a:t>
            </a:r>
            <a:endParaRPr lang="en-US" sz="1085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и простые люди в войне 1812 года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Партизанское движение в литературе показывает, что сопротивление врагу было делом не только армии, но и всего народа. В нём видны смелость, находчивость и готовность защищать родную землю.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Дениса Давыдова, Василисы Кожиной и безымянных крестьян подчёркивают общий характер войны. В защиту Отечества вставали женщины, крестьяне и подростки, а не только военные.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«Война и мир»; М. Ю. Лермонтов, «Бородино»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героев помогает увидеть разные стороны темы войны: поиск смысла, честь, скромный подвиг и народную память.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героев раскрывают не только бой, но и внутренний мир человека, его отношение к долгу, народу и памяти о войне.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их значение в произведениях о войне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525" y="2770325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9944" y="5236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средства в военной теме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используют предметные и бытовые подробности, чтобы читатель ясно представлял дорогу, лагерь, бой и поведение людей в трудный момент.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большой истории и личных чувств помогает показать, что война влияет не только на государства, но и на судьбы отдельных людей.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особенно заметна простота и разговорная интонация, близкая к устному рассказу, поэтому память о Бородине звучит убедительно и тепло.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чёткий ритм и выразительные диалоги усиливают впечатление напряжения и делают военные сцены более яркими и запоминающимися.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по-разному авторы выбирают акценты: от документа и воспоминания до широкого исторического полотна.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одна, но художественные задачи разные: Толстой показывает масштаб, Лермонтов — память, Глинка — свидетельство очевидца.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77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произведений Л. Н. Толстого, М. Ю. Лермонтова и Ф. Н. Глинки
</a:t>
            </a:r>
            <a:endParaRPr lang="en-US" sz="777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произведений о войне 1812 года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напоминают, что мир и свобода требуют усилий, а победа становится возможной только тогда, когда люди действуют вместе и поддерживают друг друга в трудный час.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учат уважать простого человека, замечать его труд, смелость и терпение. Именно такие люди в литературе часто оказываются настоящими защитниками Отечества.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о войне, школьник понимает, что за историческими датами стоят живые судьбы, боль утрат и ответственность за родную страну, которую нельзя воспринимать равнодушно.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произведения о войне 1812 года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войне 1812 года остаются важной частью школьного чтения, потому что помогают не только узнать историю, но и задуматься о цене победы и мира.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Бородина, Москвы и народного подвига продолжают жить в музеях, памятных датах и уроках литературы, соединяя книгу с реальной исторической памятью страны.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показывают, что патриотизм связан не с громкими словами, а с ответственностью, стойкостью и готовностью защищать свой дом и людей рядом.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читателя они важны ещё и тем, что учат уважать прошлое, понимать подвиг предков и видеть в истории источник гражданской зрелости.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1812 года с современностью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1812 годе напоминают: история живёт в памяти людей, а победу создают единство, мужество и любовь к Родине.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литературы о войне 1812 года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2026-05-22T22:09:29Z</dcterms:created>
  <dcterms:modified xsi:type="dcterms:W3CDTF">2026-05-22T22:09:29Z</dcterms:modified>
</cp:coreProperties>
</file>