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класс Насекомые: значение и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самый разнообразный класс животных, играющий ключевую роль в природе.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насекомых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появились около 400 миллионов лет назад, сопровождая развитие первых наземных экосистем. Эволюция дала им возможность летать и адаптироваться к разным климатическим условиям.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отличительные черты насекомых
</a:t>
            </a:r>
            <a:endParaRPr lang="en-US" sz="2833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тела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 состоит из трёх частей: голова, грудь, брюшко. Все они имеют по шесть ног и, обычно, одну-две пары крыльев. Внешний скелет из хитина защищает внутренние органы.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расположены усики для осязания и зрения, а также ротовой аппарат, форма которого зависит от способа питания — от грызущего до сосущего.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питания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опыления мировых сельскохозяйственных культур обеспечивается насекомыми.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основные опылители, питают многих животных и участвуют в разложении органики, что поддерживает круговорот веществ.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насекомые населяют различные слои – от почвы до кроны деревьев. Их адаптации позволяют использовать широкий спектр растительных и животных ресурсов.
</a:t>
            </a:r>
            <a:endParaRPr lang="en-US" sz="10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насекомые, например личинки комаров, живут в пресной воде и лишь взрослые особи переходят к наземному образу жизни, обеспечивая разнообразие экосистем.
</a:t>
            </a:r>
            <a:endParaRPr lang="en-US" sz="101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сильной жары и засухи насекомые выживают благодаря особым физиологическим механизмам, экономии влаги и ночному образу жизни.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виды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сред обитания насекомых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насекомых и количество видов
</a:t>
            </a:r>
            <a:endParaRPr lang="en-US" sz="2517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отряды насекомых и примерное число описанных видов в каждом из них.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Жесткокрылые — наиболее многочисленная группа среди насекомых, превосходящая другие отряды по видам.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Entomological Society,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ротовых аппаратов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Грызущий тип встречается у жуков и предназначен для пережёвывания твёрдой пищи, например листьев и древесины.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Колюще-сосущий аппарат у комаров и клопов позволяет прокалывать ткани и высасывать соки растений или кровь животных.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Лижущий ротовой аппарат характерен для бабочек, он служит для сбора нектара из цветков с помощью длинного хоботка.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трансформаций у насекомых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включает стадии яйцо, личинка, куколка, взрослое насекомое. Этот процесс характерен для бабочек, жуков и ос.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 состоит из яйца, личинки (нимфы) и взрослого насекомого; куколка отсутствует. Примеры — стрекозы и кузнечики.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яйца до взрослой особи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полёту насекомых
</a:t>
            </a:r>
            <a:endParaRPr lang="en-US" sz="249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крыльев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насекомых крылья тонкие и лёгкие, часто покрыты чешуйками или щетинками для защиты и упругости. У жуков передние крылья преобразованы в надкрылья.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 и манёвренность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груди обеспечивают мощные и быстрые движения, что помогает насекомым преодолевать препятствия и избегать хищников с высочайшей точностью.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85687" y="1285325"/>
            <a:ext cx="517725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насекомых-опылителей в сельском хозяйстве
</a:t>
            </a:r>
            <a:endParaRPr lang="en-US" sz="2452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играют ведущую роль в опылении плодовых и овощных культур, обеспечивая высокую урожайность и качество продукции.
</a:t>
            </a:r>
            <a:endParaRPr lang="en-US" sz="1520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снижения численности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опылителей приводит к снижению урожайности и росту цен на продукты, затрагивая экономику и продовольственную безопасность.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химикатов
</a:t>
            </a:r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и гербицидов негативно сказывается на здоровье и численности насекомых-опылителей, снижая их эффективность и разнообразие.
</a:t>
            </a:r>
            <a:endParaRPr lang="en-US" sz="14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насекомых в опыление растений
</a:t>
            </a:r>
            <a:endParaRPr lang="en-US" sz="247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бабочек и жуков в опыление важен для биоразнообразия и устойчивости экосистем, поддерживая множество дикорастущих растений.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остаются ключевыми опылителями, однако роль других насекомых значительна для комплексного опыления и развития сельского хозяйства.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ФАО, 2022 год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насекомые и болезни растений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Тля, колорадский жук и гусеницы вредят сельскохозяйственным культурам, поедая листья, стебли и плоды, что снижает урожай и качество продукции.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переносят вирусы и грибковые инфекции, ускоряя распространение болезней; для контроля численности применяют биологические методы и химические препараты.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источники пищи и лекарств
</a:t>
            </a:r>
            <a:endParaRPr lang="en-US" sz="295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Жареные кузнечики, термиты и саранча являются важным источником белка для многих народов Азии, Африки и Южной Америки, поддерживая продовольственную безопасность.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Шёлкопряды дают шёлк, используемый в текстильной промышленности и медицине для перевязочных материалов благодаря его прочности и биосовместимости.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обеспечивают мёд, прополис и яд, которые применяются в терапиях, включая антисептические и иммуномодулирующие средства.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препараты на основе насекомых используются в фармацевтике, способствуя разработке средств против воспалений и других заболеваний.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защитные окраски у насекомых
</a:t>
            </a:r>
            <a:endParaRPr lang="en-US" sz="2868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маскируются под листья и кору, что защищает их от хищников, например, бабочки-листовидки и богомолы идеально имитируют окружающую среду.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предупреждающая окраска у ос и жуков-божьих коровок служит сигналом опасности и несъедобности, отпугивая потенциальных врагов.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Мухи-осы имитируют внешний вид жалящих насекомых, что оберегает их от нападений благодаря эффекту мимикрии.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делятся на касты: матка откладывает яйца, рабочие занимаются строительством и сбором пищи, а солдаты защищают гнездо. Такое разделение труда обеспечивает эффективное функционирование сообщества.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в муравьиных колониях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общаются с помощью танцев и химических сигналов, что помогает находить пищу и предупреждать об угрозах. Их совместная работа повышает шансы на выживание всего улья.
</a:t>
            </a:r>
            <a:endParaRPr lang="en-US" sz="1516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сотрудничество у пчёл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поведение: колонии муравьёв и пчёл
</a:t>
            </a:r>
            <a:endParaRPr lang="en-US" sz="25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мира насекомых
</a:t>
            </a:r>
            <a:endParaRPr lang="en-US" sz="2675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в мире бабочка Attacus atlas достигает размаха крыльев до 30 см, удивляя своим внушительным размером и окраской.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— самое быстрое насекомое, способное развивать скорость полёта до 54 км/ч, что помогает ей ловить добычу и избегать хищников.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Жуки-долгоносики могут переносить груз в десятки раз тяжелее своего тела благодаря мощным мышцам и строению конечностей.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способны выживать без головы несколько дней, используя особенную нервную систему и дыхательную систему, позволяющую им обходиться без рта.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356" y="1128900"/>
            <a:ext cx="1858488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жизненного цикла разных отрядов насекомых
</a:t>
            </a:r>
            <a:endParaRPr lang="en-US" sz="2197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превращениях и питании отражают адаптации к экологии и типу среды обитания разных насекомых.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этапы развития, продолжительность жизни и пищевые особенности у представителей четырёх основных отрядов насекомых.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охрана редких видов насекомых
</a:t>
            </a:r>
            <a:endParaRPr lang="en-US" sz="2124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150 насекомых занесены в Красную книгу из-за утраты мест обитания и загрязнения окружающей среды, что ставит их под угрозу исчезновения.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создают заповедники и контролируют антропогенное воздействие, что помогает защищать биоразнообразие и устойчивость экосистем.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в поддержании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обеспечивают устойчивость экосистем через опыление и разложение, являясь ключевым звеном в пищевых цепях и ресурсом для человека.
</a:t>
            </a:r>
            <a:endParaRPr lang="en-US" sz="39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2026-05-07T13:24:47Z</dcterms:created>
  <dcterms:modified xsi:type="dcterms:W3CDTF">2026-05-07T13:24:47Z</dcterms:modified>
</cp:coreProperties>
</file>