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Земля — планета и уникальный объект исследования в астрономии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планета от Солнца с единственной известной жизнью во Вселенной.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важность изучения Земли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ключевой объект для понимания эволюции планет и возникновения жизни во Вселенной. Сравнение с другими телами расширяет знания о природе и способствует развитию наук о Земле.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Земли: внутренние слои и их физические параметры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твёрдое, состоит преимущественно из железа и никеля, с температурой до 6000 °C. Внешнее ядро — жидкое, создаёт магнитное поле планеты, защищая её от космических излучений.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 кора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— плотный слой толщиной около 2900 км, в котором происходят конвекционные потоки. Кора — твёрдый наружный слой различной толщины от 5 до 70 км, включает континенты и океаническое дно.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глобальные тектонические процессы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состоит из движущихся тектонических плит, таких как Тихоокеанская и Евразийская. Их взаимодействие формирует рельеф и вызывает природные явления.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смещения плит составляет несколько сантиметров в год, что приводит к возникновению горных систем, разломов и землетрясений.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также вызывает вулканическую активность, влияя на геологическую динамику и климат Земли.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поверхности Земли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большую часть планеты, обеспечивая климатическую регуляцию и биосферу.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поверхность доминирует над сушей, влияя на климат и биологическое разнообразие Земли.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географические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Земли: состав, структура и роль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78% азота и 21% кислорода, а также газов в меньших концентрациях, обеспечивающих условия для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слои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— тропосфера, стратосфера, мезосфера, термосфера и экзосфера. Они защищают планету и регулируют климат, поддерживая экологическое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95408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её роль в жизни Земли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играют ключевую роль в круговороте воды, охлаждают планету и задают климатические модели через перенос тепла.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создаёт облака, осадки возвращают влагу на сушу, поддерживая пресноводные ресурсы и природные экосистемы.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биосферу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жизнедеятельность всех форм жизни, участвуя в процессах обмена веществ и поддерживая биоразнообразие.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разнообразие жизни и её связь с окружающей средой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насчитывается более 8,7 миллионов видов растений и животных. Многие из них ещё не изучены, что подчёркивает богатство и сложность биосферы.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газового состава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биосферы активно участвуют в поддержании баланса кислорода и углекислого газа, что важно для жизни и климатической стабильности.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почвенное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способствуют формированию плодородных почв через разложение органики и биохимические циклы, поддерживая земледелие и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 и их характеристики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влияют на температуру, осадки и растительность, что формирует условия жизни разнообразных экосистем.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разных климатических зон обеспечивает разнообразие природных условий и адаптацию живых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Земли: виды и географическое распределение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 железные руды сосредоточены в регионах, таких как Ближний Восток, Россия и США, влияя на мировую экономику и энергетику.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2,5% воды на Земле пресная, большая часть хранится в ледниках. Плодородные почвы и леса — важные ресурсы для сельского хозяйства и экологии.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природные системы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в атмосферу, включая CO2 и метан, усиливают парниковый эффект, что приводит к глобальному потеплению и изменению климатических условий на всей планете.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снижает биологическое разнообразие и способствуют ускоренной эрозии почв, что ухудшает качество природных экосистем и сельскохозяйственных земель.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городов серьезно меняет природные ландшафты, вызывая деградацию экосистем, загрязнение воздуха и воды, а также нарушение баланса природных ресурсов.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экологические тенденции побуждают к развитию устойчивых практик и охране окружающей среды для защиты природных систем Земли от необратимых изменений.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населения Земли: исторические данные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медицина значительно повысили ожидаемую продолжительность жизни, что ускоряет глобальный демографический рост.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численности населения усиливает нагрузку на природные ресурсы и требует эффективного управления экологическими системами.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Отдел народонаселения, данные на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Земли: причины изменений и последствия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факторы, такие как солнечная активность и вулканические извержения, постоянно влияют на колебания климата в масштабах сотен и тысяч лет.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антропогенные выбросы парниковых газов вследствие промышленной деятельности и вырубки лесов усиливают глобальное потепление, способствуя изменению погодных режимов.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климатических изменений включают повышенное число экстремальных погодных явлений, таяние ледников и рост уровня Мирового океана, угрожая биоразнообразию и человеческим сообществам.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 и защитная роль магнитосферы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 возникают при столкновении заряженных частиц солнечного ветра с верхними слоями атмосферы, создавая уникальные световые явления в высоких широтах.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 Земли действует как щит, отражая вредное космическое излучение и обеспечивая защиту жизни, сохраняя стабильность биосферы от разрушительных факторов космоса.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экосистемы Земли: площади, виды и угрозы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экосистем, характерные виды и главные угрозы, подчеркивая важность их сохранения для устойчивости биосферы.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и меры по их защите критически важны для поддержания экологического баланса и устойчивости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история Земли: основные вехи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 (около 4,0–2,5 млрд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одноклеточных организмов и начальные процессы формирования коры Земли.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186844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 (2,5–0,54 млрд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Насыщение атмосферы кислородом и появление многоклеточных форм жизни.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07862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(540–250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выходит на сушу, развитие рыб, амфибий и насекомых.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28881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(250–66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 и первые птицы; значительные геологические изменения.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049899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(66 млн лет назад – настоящее время)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млекопитающих, появление человека и формирование современных экосистем.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осадочных пород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с указанием ветвлений по видам пород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астрономии: спутниковый мониторинг Земли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Landsat и Copernicus обеспечивают непрерывный сбор данных о состоянии земной поверхности и атмосферы для научных исследований и практического использования.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изображения помогают создавать высокоточные карты рельефа и следить за изменениями экосистем в разных регионах планеты.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 позволяют быстро выявлять природные катастрофы, способствуя своевременному оповещению и минимизации ущерба.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спутниковых данных с наземными наблюдениями расширяет возможности мониторинга землепользования и изменения климата глобального масштаба.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среди планет: физические параметры и уникальность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Земли составляет 6371 км, масса — приблизительно 5,97×10^24 кг, что обеспечивает среднюю плотность около 5,5 г/см³. Эти параметры делают её крупнейшей земной планетой в Солнечной системе.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обитаемой зоне и наличие магнитного поля создают уникальные условия для сохранения жидкой воды и поддержки богатой биосферы, отличая Землю от других планет.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Земле для устойчивого будущего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Земли помогает осознать её уникальность и вызовы, способствует развитию технологий и мер по сохранению окружающей среды ради будущих поколений и научных открытий.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2026-05-07T23:05:37Z</dcterms:created>
  <dcterms:modified xsi:type="dcterms:W3CDTF">2026-05-07T23:05:37Z</dcterms:modified>
</cp:coreProperties>
</file>