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727075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механизмов регуляции организма
</a:t>
            </a:r>
            <a:endParaRPr lang="en-US" sz="3100" dirty="0"/>
          </a:p>
        </p:txBody>
      </p:sp>
      <p:sp>
        <p:nvSpPr>
          <p:cNvPr id="4" name="Text 1"/>
          <p:cNvSpPr txBox="1"/>
          <p:nvPr/>
        </p:nvSpPr>
        <p:spPr>
          <a:xfrm>
            <a:off x="4678525" y="2928050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ключевые системы, управляющие жизнью и здоровьем человека.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45435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понимания регуляции в организме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понимания регуляции в организме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помогает сохранять внутреннее равновесие и адаптироваться к изменениям среды. Первые исследования нервной системы сделал Рене Декарт, а гуморальные теории возникли ещё в античности у Гиппократа и Галёна.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нервной системы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нервная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головной и спинной мозг, отвечающие за обработку информации и координацию всех функций организма. Эта структура играет ключевую роль в поддержании гомеостаза и контроле движений.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Периферическая нервная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Представляет собой сеть нервов, передающих сигналы между центральной системой и органами чувств, а также исполнительными органами, обеспечивая связь организма с окружающим миром.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значимость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объединяет восприятие, обработку и ответ на раздражители, что позволяет организму быстро реагировать и адаптироваться к изменениям внешней и внутренней среды.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и роль нейронов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нейрона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 состоит из тела клетки, дендритов для приёма сигналов и аксона для передачи нервных импульсов на большие расстояния в организме.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Соединения между нейронами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образуют сложные сети через синапсы, которые обеспечивают точную передачу и интеграцию информации для координации функций организма.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единица нервной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 обеспечивает быстрое и направленное распространение сигналов, что позволяет оперативно реагировать на внешние и внутренние раздражители.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работы рефлекторной дуги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прохождения нервного импульса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обеспечивает моментальное реагирование на разнообразные стимулы, передавая сигналы с помощью электрических и химических импульсов.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Применяются нейромедиаторы, которые передают информацию между нейронами, обеспечивая точность и чёткость реакции организма.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может быть локальной и специализированной, воздействуя на отдельные органы или мышцы с необходимой скоростью и силой.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нервной регуляции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сенсорной передачи информации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сенсорной передачи информации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Зрительная система воспринимает свет благодаря палочкам и колбочкам в сетчатке, преобразуя его в нервные сигналы для обработки мозгом.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и осязание обеспечиваются соответствующими рецепторами, которые улавливают звуковые волны, прикосновения, температуру и боль, отправляя данные в центральную нервную систему.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Автономная система управляет внутренними органами, регулируя работу сердца, сосудов, пищеварительной и дыхательной систем.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автономной нервной системы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симпатической части, активирующей работу тела в стрессовых ситуациях, и парасимпатической, отвечающей за восстановление и спокойствие.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Действует автономно, независимо от сознания, обеспечивая жизненно важные функции и поддерживая устойчивый внутренний баланс.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влияния на органы, обеспечивающее баланс регуляции.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симпатической и парасимпатической систем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системами необходим для адекватного реагирования и поддержания гомеостаза.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физиологии человека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Нервный импульс распространяется с помощью медиаторов — химических веществ, таких как ацетилхолин и норадреналин, обеспечивающих передачу сигнала между нейронами.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Синапсы направляют сигнал в нужное русло, предотвращая обратную передачу информации и сохраняя точность коммуникации.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Миелинизированные волокна ускоряют передачу импульса, достигая скорости до 120 метров в секунду, что обеспечивает быструю реакцию организма.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передачи нервного импульса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процессы обеспечивают эффективное управление функциями организма и позволяют нервной системе надёжно контролировать различные процессы.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быстрой нервной регуляции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быстрой нервной регуляции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1833650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рефлексы — это мгновенные реакции организма на опасные стимулы. Например, при прикосновении к горячему предмету рука резко отдергивается для предотвращения ожога.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64129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пример — моргание при попадании пыли в глаз. Такие автоматические реакции занимают всего около 0,1-0,2 секунды и служат защитой тела от повреждений.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отвечает за простейшие рефлексы, такие как коленный и ахиллов рефлексы, обеспечивая быструю защиту без участия сознания.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больших полушарий отвечает за осознанные движения, обучение, память и воображение, формируя сложное поведение человека и его адаптацию к окружающему миру.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головного мозга контролирует жизненно важные функции: дыхание, сердечный ритм и основные защитные реакции, обеспечивая автоматическое поддержание организма.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отделов нервной системы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гуморальной регуляции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— главный регулятор роста и других функций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вырабатывает соматотропин — гормон, стимулирующий рост и развитие тканей организма. Он контролирует и другие железы, влияя на многие процессы жизнедеятельности.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и её влияние на обмен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выделяет тироксин, регулирующий скорость обмена веществ. Этот гормон особенно важен для правильного развития и поддержания энергии в организме.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и адаптация к стрессу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синтезируют адреналин и кортизол, которые помогают организму быстро реагировать на стрессовые ситуации и изменять интенсивность физиологических процессов.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Инсулин, вырабатываемый поджелудочной железой, способствует снижению уровня сахара в крови, обеспечивая энергообеспечение клеток и предотвращение гипергликемии.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Адреналин, секретируемый надпочечниками, усиливает работу сердца и дыхание при опасности, повышая готовность организма к быстрому действию.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Тироксин из щитовидной железы ускоряет обмен веществ, поддерживая теплообразование и обеспечивая нормальное функционирование всех систем организма.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гормонов на организм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008780"/>
            <a:ext cx="5163300" cy="14047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нервной и гуморальной регуляции, их особенности передачи и продолжительности действия.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нервной и гуморальной регуляции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обеспечивает мгновенный ответ, гуморальная — долговременную поддержку функций.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 для средней школы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825" y="991763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1500" y="450000"/>
            <a:ext cx="43725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Ситуация: испуг и регуляция организма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756450" y="2383725"/>
            <a:ext cx="41175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испуге организм мгновенно реагирует с помощью нервной системы: расширяются зрачки, учащается сердцебиение и дыхание, чтобы подготовить тело к быстрой реакции.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6450" y="3566650"/>
            <a:ext cx="41175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включается гуморальная регуляция: надпочечники вырабатывают адреналин, который поддерживает эти изменения в течение нескольких минут, обеспечивая мобилизацию сил.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501500" y="448775"/>
            <a:ext cx="43725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Ситуация: испуг и регуляция организма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обратной связи в регуляции уровня сахара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выделения инсулина для поддержания гомеостаза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железы внутренней секреции и их гормоны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— «главный дирижёр» гормональной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выделяет соматотропин, влияющий на рост организма и развитие тканей. Его нарушения способны привести к гигантизму или карликовости.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и её роль в обмене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производит тироксин, который регулирует скорость всех обменных процессов, обеспечивая энергоснабжение и адаптацию организма к окружающей среде.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— источник адреналина и поддержки при стрессе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выделяют адреналин и кортизол, обеспечивая быструю реакцию на угрозы и поддержание энергетического баланса при нагрузках и стрессах.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Гипоталамо-гипофизарно-надпочечниковая ось активируется при стрессе, обеспечивая выработку гормонов, мобилизующих ресурсы организма для борьбы или бегства.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Стресс: согласованная регуляция нервной и гуморальной систем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Симпатическая нервная система усиливает сердцебиение и повышает давление, готовя организм к действиям в экстремальных условиях.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Повышается уровень глюкозы в крови, обеспечивая клетки энергией для быстрого реагирования и поддержания деятельности в стрессовой ситуации.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здоровья важно после стресса вернуть баланс, восстанавливая нормальную работу нервной и гуморальной систем для защиты организма.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нервной и гуморальной регуляции — залог здоровья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работы нервной и гуморальной систем помогает ценить их роль в поддержании стабильности и адаптации организма, что важно для сохранения здоровья и долгой жизни.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2026-05-09T13:42:23Z</dcterms:created>
  <dcterms:modified xsi:type="dcterms:W3CDTF">2026-05-09T13:42:23Z</dcterms:modified>
</cp:coreProperties>
</file>