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проявляется отношение к миру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как человек воспринимает природу, людей, родину, историю и самого себя.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важно научиться замечать авторскую позицию: где звучит любовь к жизни, сочувствие человеку и размышления о справедливости. Тема помогает связать чтение с пониманием характера героя и смысла произведения.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7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отражение чувств героя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Пушкина, Лермонтова, Фета и Есенина природа становится зеркалом переживаний: радует, печалит, оставляет чувство одиночества или дарит вдохновение и внутренний подъем.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часто «подстраивается» под состояние героя: дождь и буря усиливают тревогу, тишина подчеркивает ожидание, а весна настраивает на надежду и обновление.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описан окружающий мир и что в нем замечает герой, читатель понимает его внутреннюю жизнь: автор показывает чувства не напрямую, а через детали мира.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бывает не «фоном», а живым участником: другом, который поддерживает, или помощником, который помогает понять себя и происходящее. Такое изображение учит внимательности и бережному отношению к жизни. 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же она выступает как испытание: заставляет героя остановиться, сомневаться и принимать решение. У Пришвина заметны уважение к живому и наблюдательность, у Тургенева — чувство красоты, у Лермонтова — величие и одиночество.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как живой образ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7 класса (по примерам авторов: Пушкин, Лермонтов, Некрасов, Толстой, Пришвин); распределение ориентировочное по наблюдаемым мотивам.
</a:t>
            </a:r>
            <a:endParaRPr lang="en-US" sz="130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связаны с образом мира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не искать «одного правильного» чувства: в одном тексте возможны переходы от восторга к тревоге или к надежде.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переживания и нравственной оценки: мир связан с тем, как человек чувствует других и как оценивает справедливость.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и внимательное отношение к миру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мир представлен как ценность: герои учатся замечать красоту в обычных вещах и беречь то, что рядом. Внимание становится формой уважения к жизни.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часто направлены на помощь другим: они проявляют заботу о слабых, стараются не проходить мимо чужой беды. Такая позиция раскрывает характер через действие.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заметно в рассказах Пришвина, Паустовского и Чехова, где важны доброта, наблюдательность и тонкое отношение к человеку. Мир здесь помогает стать лучше.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 действительности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ограничивается красотой: в ней показывают бедность, жестокость, равнодушие, одиночество и несправедливость. Через такие картины читатель учится видеть проблему не «в общем», а конкретно.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часто звучит сострадание к народу, у Гоголя — сатира на пороки людей, у Чехова — тревога из-за духовной пустоты и безразличия. Критика становится способом понять причины бед.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мира помогает заметить то, что требует изменения: автор подводит к мысли о личной ответственности и необходимости добиваться справедливости делом и словом.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передает свое отношение к миру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анализа: тема → персонаж → детали и конфликт → итоговая оценка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окружающий мир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принимать окружающий мир, спорить с ним или ощущать в нем потерянность. Смысл часто раскрывается через ключевые испытания: как складываются отношения человека 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важны честь, долг и верность; в «Мцыри» — стремление к свободе; в «Войне и мире» — поиск смысла среди исторических событий. Поэтому уместны образы дороги, поля, крепости или военного времени.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244915"/>
            <a:ext cx="9042900" cy="5997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изучаемые в школьной программе 7 класса.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отношения к миру в произведениях школьной программы
</a:t>
            </a:r>
            <a:pPr algn="l" indent="0" marL="0">
              <a:lnSpc>
                <a:spcPct val="120000"/>
              </a:lnSpc>
              <a:buNone/>
            </a:pPr>
            <a:r>
              <a:rPr lang="en-US" sz="3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тексты по автору, по тому, как показан мир, и по главной мысли, которая задает нравственный ориентир.
</a:t>
            </a:r>
            <a:pPr algn="l" indent="0" marL="0">
              <a:lnSpc>
                <a:spcPct val="150041"/>
              </a:lnSpc>
              <a:buNone/>
            </a:pPr>
            <a:r>
              <a:rPr lang="en-US" sz="2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различаются по настроению, но в каждом мире оценивается нравственно: свобода, честь, сострадание и социальная правда помогают читателю понять, каким должен быть выбор человека.
</a:t>
            </a:r>
            <a:endParaRPr lang="en-US" sz="44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мир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внимание к красоте проявляется тонко и почти музыкально: слова подбираются так, чтобы передать мерцание света, шорохи, мелодию воздуха. Лирический герой откликается на мир как на гармонию.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отношение к миру выражается не пересказом событий, а интонацией и ритмом. Авторская мысль «звучит» в паузах, ударениях, темпе речи и тем самым формирует настроение читателя.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мир часто показан загадочным и изменчивым: в стихах ощущается движение, будто явления скрывают тайну. Чувство героя меняется вместе с природными образами и их повторами.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мир близок и «домашний»: природа воспринимается как живая, родная, узнаваемая. Лирический герой говорит о времени и жизни через личное переживание, рождаемое встречей с природой.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 стихотворениям Пушкина, Тютчева, Фета и Есенина (качественная оценка, без статистики).
</a:t>
            </a:r>
            <a:endParaRPr lang="en-US" sz="1844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лирике по временам года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 не точные измерения, а устойчивые литературные акценты: весна обычно связана с обновлением, лето — с полнотой жизни, осень — с размышлением, зима — с испытанием.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плавное колебание настроения: максимум приходится на лето, осень возвращает к внутренним вопросам, а зима делает чувства тише и напряжённее, усиливая ожидание.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и отношение к миру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надежд и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произведениях эпоха читается как движение вперёд: человек верит в развитие, а мир кажется посильным для улучшения. Судьбы героев зависят от того, во что они сами готовы верить.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нравственные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след времени: показывая последствия больших событий, авторы помогают читателю понять цену выбора и потерянного, а также то, как меняется человеческое отношение к миру.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Кризис: напряжение войны и 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звучат войны, реформы или революции, мир становится нестабильным. Чувства героев обостряются: рушатся планы, возрастает тревога, а привычные ориентиры меняются почти мгновенно.
</a:t>
            </a:r>
            <a:endParaRPr lang="en-US" sz="24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 часто выстраивается через знакомые географические и бытовые детали: поле, дорогу, реку, деревню и город. Такой образ помогает передать не только пейзаж, но и характер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и Есенина родной мир обычно вызывает любовь и грусть, у Некрасова — сочувствие к людям, у Твардовского — чувство ответственности. Поэтому особенно выразительны широкий пейзаж и деревенская дорога.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авторской позиции в произведении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и тот же жизненный материал получает разные оценки.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произведения о мире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поступок героя часто показывают, как человек относится к происходящему. Отношение к миру оказывается не «фоновой» темой, а сигналом нравственной позиции и внутреннего выбора героя.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строятся вокруг попытки понять человека в окружающем мире. Поэтому автор выбирает выразительные опоры: пейзаж, портрет, деталь, символ и выстраивает их в единую систему смысла.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заметны связи с памятью о прошлом, мечтой о справедливости и умением видеть и красоту, и боль жизни. Так читатель понимает, ради чего герои действуют.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 разборы текстов в 7 классе (качественные оценки, без статистики).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отношения к миру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столбчатая схема: высота столбцов показывает, какие приёмы чаще всего работают на эмоциональную оценку мира в школьных текстах, а не результат подсчёта в конкретных объёмах.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образность речи строится прежде всего за счёт эпитетов и метафор, а контраст, повтор и сравнения усиливают смысл, помогая «настроить» читателя.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образов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образ и его смысл в анализе: как природные и жизненные детали работают на настроение, выбор героя и авторскую оценку.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привязан образ к его смыслу, тем легче объяснить чувства героя и позицию автора: например, «дорога» почти всегда ведёт к оценке выбора.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литературоведческие понятия, используемые в школьном анализе текста.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отношение автора к миру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помогают детали и общий стиль: ирония, боль, резкие формулировки или спокойная лиричность. Сумма этих признаков позволяет понять, воспринимает ли автор мир как гармонию или как проблему.
</a:t>
            </a:r>
            <a:endParaRPr lang="en-US" sz="2209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особенно важен: светлая развязка закрепляет надежду, тревожный конец — напряжение, критический итог — мысль о необходимости изменений. Поэтому нужно наблюдать, к чему приводит конфликт.
</a:t>
            </a:r>
            <a:endParaRPr lang="en-US" sz="2209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тоже показывают позицию автора. Когда человек заботится о слабых, помогает или умеет сострадать, мир подаётся как ценность. Равнодушие и жестокость ведут к резкой оценке.
</a:t>
            </a:r>
            <a:endParaRPr lang="en-US" sz="2419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признаков служит описание природы: как автор рисует свет, погоду, времена года, так он и «сообщает» своё чувство к миру. От этого меняется общий тон текста.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мир в литературе многогранен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мир как красоту, испытание, загадку и пространство нравственного выбора. Через образы, героев, пейзаж, детали и финал читатель видит ценности эпохи и собственный смысл жизни.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2026-05-15T05:24:02Z</dcterms:created>
  <dcterms:modified xsi:type="dcterms:W3CDTF">2026-05-15T05:24:02Z</dcterms:modified>
</cp:coreProperties>
</file>