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«Капитанская дочка»: историческое и личное в романе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эпохи и судьба человека соединяются в одном романе.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опирался на поездку в Оренбургский край и архивные материалы о пугачёвском восстании. Поэтому в романе точные исторические события раскрываются через судьбы вымышленных героев.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Пушкин создавал исторический роман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6895" y="1328222"/>
            <a:ext cx="213008" cy="1893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24033"/>
            <a:ext cx="213008" cy="1704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Емельян Пугачёв как историческая фигура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Предводитель восстания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возглавил крупнейшее народное выступление XVIII века, которое охватило большие территории и стало серьёзным вызовом государственной власти.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отряды действовали в Поволжье, на Урале и в Прикамье, показывая масштаб крестьянской войны и глубину общественного напряжения.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он говорит резко и просто, действует решительно и производит впечатление человека, который привык брать ответственность на себя.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добре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в Пугачёве не только бунтовщика, но и человека, способного помнить милость и отвечать неожиданной благодарностью.
</a:t>
            </a:r>
            <a:endParaRPr lang="en-US" sz="14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Мирная жизнь на границе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Белогорская крепость выглядит небольшим гарнизоном, где жизнь подчинена службе, домашнему порядку и спокойному общению. Здесь всё кажется устойчивым и привычным, но эта устойчивость обманчива.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Белогорская крепость: тихая окраина империи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опасность приходит внезапно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пугачёвское восстание, тихая провинция быстро оказывается в центре трагических событий. На фоне обычного быта особенно заметно, как хрупок мир без настоящей защиты.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и частная жизнь героев развиваются одновременно, усиливая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напряжённее история, тем яснее раскрывается характер Гринева и других персонажей.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«Капитанская дочка»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уровня романа: история и судьба человека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взросления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романа он действует самостоятельно, защищает Машу и сохраняет достоинство. Его путь показывает становление нравственно зрелой личности.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выбором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присягнуть Пугачёву становится проверкой чести. Гринёв учится держаться за свои убеждения даже перед угрозой смерти.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Гринёв представлен как дворянский сын без жизненного опыта. Он легкомыслен, но ещё не понимает, что поступки имеют последствия.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Белогорской крепости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Попав на службу, он впервые сталкивается с реальной ответственностью. Повседневная военная жизнь заставляет его взрослеть быстрее.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Гринёв: от недоросля к взрослому человеку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Миронов и Василиса Егоровна живут просто, но достойно. Их дом держится на взаимной заботе, службе и уважении к долгу, а не на внешней строгости.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Мироновых и человеческая сторона истории
</a:t>
            </a:r>
            <a:endParaRPr lang="en-US" sz="2767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нападения они сохраняют мужество и верность присяге. Их гибель делает историческое событие не отвлечённым фактом, а личной трагедией для близких людей.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Миронова продолжает эту линию нравственной силы. Её скромность, стойкость и внутренняя чистота показывают, что героизм бывает тихим и незаметным.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решения Гринева меняют его судьбу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цепочка показывает, как один нравственный выбор ведёт к следующему.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071500"/>
            <a:ext cx="4037700" cy="17516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Пушкин сохраняет историческую эпоху, но раскрывает её через судьбы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правда в романе не отменяет вымысел, а делает личные судьбы особенно значимыми.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«Капитанская дочка»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и художественный вымысел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эпиграф задаёт главный нравственный ориентир романа.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 сосредоточена в одном коротком напоминании о чести. Именно оно связывает личный выбор героя с общим смыслом романа.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Эпиграф к роману А. С. Пушкина «Капитанская дочка»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не совершает громких поступков, но в самых тяжёлых обстоятельствах остаётся честной, скромной и стойкой. Её поведение показывает, что настоящая сила часто проявляется без слов и внешнего блеска.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Миронова: тихая смелость и верность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родителей и угрозы Швабрина Маша не теряет достоинства и не идёт на компромисс с совестью. Именно через неё в романе особенно ясно раскрываются верность, чистота и внутренняя свобода.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роман строится не вокруг одного героя, а вокруг столкновения разных жизненных позиций и способов поведения в трудный исторический момент.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конфликта — выбор между честью и выгодой; положительные герои укрепляют нравственный смысл сюжета, а Швабрин выявляет его противоположность.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А. С. Пушкина «Капитанская дочка»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роли в конфликте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Швабрин образован и наблюдателен, но использует ум и речь не для служения людям, а для собственной пользы. Его знания не делают его нравственно выше.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Швабрин как противопоставление Гринёву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опасной ситуации он легко меняет поведение, подстраивается под силу и старается спасти себя любой ценой. Для него важнее безопасность, чем честное слово и верность долгу.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Швабрин унижает Машу, лжёт о ней и пытается добиться своего насилием и обманом. Так раскрываются его жестокость, трусость и полное отсутствие уважения к другим.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Гринёв, напротив, остаётся прямым и ответственным даже под угрозой смерти. Сопоставление героев показывает, что внешняя образованность не заменяет порядочности и твёрдого характера.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Маши и Гринева к справедливости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романа, в которой личная история героев соединяется с решением государственной власти.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250" y="1124025"/>
            <a:ext cx="4896000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крупные исторические события отражаются в судьбах героев и делают эпоху более понятной и живой.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судьба героев не отделена от истории: через частные события читатель лучше понимает силу времени и цену нравственного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А. С. Пушкина «Капитанская дочка»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личные события связаны с историей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53" y="2086609"/>
            <a:ext cx="226148" cy="2010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3803" y="2077821"/>
            <a:ext cx="218597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0903" y="2096660"/>
            <a:ext cx="226148" cy="1809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1778" y="2086609"/>
            <a:ext cx="226148" cy="20102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Екатерины II в романе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представлена как государыня, от которой зависит судьба людей. Её появление напоминает, что в романе личная история может выйти на уровень всей страны.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с Машей императрица не действует холодно и формально. Она слышит просьбу и понимает, что за ней стоит настоящая беда, а не обычная жалоба.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Екатерины II помогает восстановить правду в судьбе Гринева и Маши. Этот эпизод показывает, что власть в романе может быть не только строгой, но и справедливой.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 без слабости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Милость императрицы не отменяет закона, а завершает конфликт честным исходом. Так Пушкин подчёркивает: истинная сила власти связана с ответственностью и человечностью.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ценности проявляются не в рассуждениях, а в поступках героев, поэтому сюжет постоянно заставляет сравнивать слова, решения и ответственность каждого персонажа.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честь и верность: именно они помогают героям пройти через страх, насилие и потерю, не изменив себе.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А. С. Пушкина «Капитанская дочка»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ценности романа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Вожак, которого боятся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входит в роман как человек, за которым идут многие и которого опасается власть. Его появление сразу меняет атмосферу повествования: спокойная дорога, степь и крепость становятся местом исторического перелома.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народной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даёт Пугачёву простые, резкие и запоминающиеся реплики. Благодаря этому герой звучит живо и убедительно, а его речь помогает почувствовать народную среду и суровый характер времени.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память о добре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жестокость, Пугачёв помнит поступок Гринева и отвечает на него благодарностью. В этой черте видно, что образ героя сложнее обычного злодея и строится на внутреннем противоречии.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образ Пугачёва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помогает понять, что история — это не только даты и события, но и жизнь обычных людей, которые оказываются в трудной ситуации и должны быстро взрослеть.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важен для читателя 8 класса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 ценность дружбы, семейной памяти и уважения к родителям. Эти темы близки школьникам, потому что связаны с повседневным выбором и отношениями с людьми.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героев легко увидеть разницу между честью и выгодой, смелостью и трусостью, верностью и предательством. Такие противопоставления учат внимательнее смотреть на поступки.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учит отвечать за свои слова и не терять нравственную опору, даже когда вокруг страх и давление. Это делает его понятным и важным для подростка.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история проверяет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«Капитанская дочка» показывает, как большие исторические события испытывают характер человека. Гринёв и Маша проходят через страх, но сохраняют честь, верность и милосердие.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2026-05-19T03:31:26Z</dcterms:created>
  <dcterms:modified xsi:type="dcterms:W3CDTF">2026-05-19T03:31:26Z</dcterms:modified>
</cp:coreProperties>
</file>