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Вписанные и описанные четырёхугольники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фигуры, которые связывают углы, стороны и окружность.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эту тему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четырёхугольники часто встречаются в задачах 9 класса и ОГЭ. Они помогают находить углы, стороны и площади, а также тренируют умение доказывать геометрические свойства на понятных примерах из жизни и черчения.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вписанный четырёхугольник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1675" y="13682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вершины на 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Вписанным называют четырёхугольник, у которого каждая вершина лежит на одной окружности. Такая фигура удобно рассматривается через дуги, хорды и вписанные углы.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51675" y="2198550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угловой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вписанного четырёхугольника сумма противоположных углов всегда равна 180°. Это позволяет быстро находить неизвестный угол, если известен противоположный ему.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1675" y="3037212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числовой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угол равен 110°, то противоположный ему угол равен 70°, потому что вместе они составляют развернутый угол. Это часто используется в школьных задачах.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51675" y="38716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Известный частный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всегда является вписанным четырёхугольником: все его углы прямые, а значит, любые противоположные углы в сумме дают 180°.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четырёхугольник на рисунке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530800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через 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видно, что одна окружность проходит через все четыре вершины четырёхугольника. Именно это и означает, что фигура вписана в окружность.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2547946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Хорды и дуги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четырёхугольника становятся хордами окружности. Поэтому углы, опирающиеся на одну и ту же дугу, связаны между собой и помогают в доказательствах.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277700" y="3565099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удобно рассматривать прямоугольник или любой выпуклый четырёхугольник, у которого все вершины лежат на окружности: так свойство видно без дополнительных построений.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289590"/>
            <a:ext cx="4894200" cy="2123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вписанного четырёхугольника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запомнить основные способы проверить, что четырёхугольник вписан в окружность.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установить один верный признак, чтобы сделать вывод о вписанности.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вписанных четырёхугольников из школьного курса геометрии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вписанность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углам и вспомогательным свойствам окружности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вписанного четырёхугольника, школьная геометрия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вписанного четырёхугольника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свойство по-своему помогает: одно проверяет фигуру, другое связывает углы, третье объясняет само название. Вместе они упрощают решение задач.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 свойство уже известно, остальные часто помогают сделать короткое и точное доказательство.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 вписанных четырёхугольников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436884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прямоугольник является вписанным четырёхугольником, потому что все его углы равны 90°. Значит, противоположные углы всегда дают 180°.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918763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2505478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тоже вписан, так как он одновременно является прямоугольником. Его углы прямые, а все вершины можно расположить на одной окружности.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2987357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4574072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Равнобедренная трапеция часто оказывается вписанной: углы при каждом основании равны, а противоположные углы в сумме составляют 180°.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5055952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Равнобедренная трапеция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6642667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вписан только в особом случае, когда он становится квадратом. Тогда все его углы прямые, и условие вписанности выполняется.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7124546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5713" y="1857883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561" y="3512438"/>
            <a:ext cx="266625" cy="35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описанный четырёхугольник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внутри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Описанным называют четырёхугольник, вокруг которого можно провести окружность так, чтобы она касалась всех четырёх сторон изнутри.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сторон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такой фигуры — равенство сумм противоположных сторон. Это самый удобный способ проверить описанность в школьной задаче.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окружности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где пересекаются биссектрисы углов, является центром вписанной окружности. От неё до всех сторон расстояния одинаковы.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67100" y="767001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Касание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окружность касается каждой стороны четырёхугольника в одной точке. Именно поэтому фигуру называют описанной около окружности.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267100" y="2005032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Радиусы к точкам касания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Радиусы, проведённые к точкам касания, перпендикулярны сторонам. Это помогает увидеть, почему окружность «подходит» к фигуре одинаково со всех сторон.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100" y="3225497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качестве примеров рассматривают квадрат, ромб и дельтоид. Для равнобедренной трапеции такое свойство выполняется только при специальных соотношениях сторон.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Описанный четырёхугольник на рисунке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782309"/>
            <a:ext cx="4788300" cy="152803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описанного четырёхугольника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описанного четырёхугольника из школьной геометрии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три удобных признака, по которым можно установить, что около четырёхугольника описана окружность.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проверки чаще всего достаточно равенства сумм противоположных сторон; остальные признаки помогают найти центр и построить окружность.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83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проверить, что четырёхугольник описан около окружности
</a:t>
            </a:r>
            <a:endParaRPr lang="en-US" sz="2083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длинам сторон и свойствам биссектрис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признаки вписанного и описанного четырёхугольников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вписанного и описанного четырёхугольников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одного типа фигур проверяют углы, у другого — стороны. Это помогает быстро понять, какое свойство применять в задаче.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четырёхугольник связан с вершинами и углами, описанный — со сторонами и касаниями; признаки не совпадают, но оба удобны для доказательств.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73325" y="263525"/>
            <a:ext cx="79941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Углы, диагонали и биссектрисы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1099650" y="1171200"/>
            <a:ext cx="75678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четырёхугольник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него важнее всего углы, которые опираются на одну и ту же дугу. Диагонали могут быть любыми, поэтому по ним нельзя сразу судить о вписанности фигуры.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099650" y="2353600"/>
            <a:ext cx="75678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Описанный четырёхугольник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главным ориентиром становятся биссектрисы углов. Если они пересекаются в одной точке, эта точка — центр вписанной окружности, а расстояния до сторон равны.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099650" y="3529875"/>
            <a:ext cx="75678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в 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решениях часто соединяют несколько свойств сразу: проводят диагонали, ищут равные углы и используют биссектрисы. Такой подход позволяет находить неизвестные элементы быстрее и аккуратнее.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площадей в задачах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четырёхугольник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все стороны вписанного четырёхугольника, в старших классах применяют формулу Брахмагупты. Она особенно полезна, когда нужно найти площадь без дополнительных построений.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Описанный четырёхугольник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описанного четырёхугольника площадь удобно искать через разбиение на треугольники или через радиус вписанной окружности. Это упрощает вычисления, когда известны стороны и высоты.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219975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школьные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задачах подходят и более привычные способы: через диагонали, основание и высоту, а также через сторону и угол, если данные подобраны удачно.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19975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способа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какие величины даны в условии, а затем выбирают формулу, которая использует именно их. Это экономит время и снижает риск ошибки.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свойства основных четырёхугольников в школьной геометрии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встречающиеся четырёхугольники и их свойства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фигуры легко запомнить по особым случаям: квадрат объединяет сразу два свойства, а для других фигур нужно проверять признаки отдельно.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надёжные примеры — прямоугольник для вписанности и ромб для описанности; квадрат выделяется тем, что подходит сразу под оба признака.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 на углы или стороны, а не на внешний вид фигуры. Это помогает не перепутать признаки и выбрать верный путь решения.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проверки спасают от путаницы между вписанным и описанным четырёхугольником.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рекомендации по решению задач на четырёхугольники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окна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Прямоугольные и квадратные формы часто встречаются в окнах, дверных проёмах и рамах. В таких объектах легко заметить симметрию, а иногда и связи с окружностью в декоративных элементах.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и детали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узорах, плитке и логотипах нередко используют симметричные четырёхугольники. Они делают рисунок строгим и уравновешенным, а геометрические свойства помогают точно выстраивать композицию.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такие фигуры в жизни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21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вписанные и описанные четырёхугольники
</a:t>
            </a:r>
            <a:endParaRPr lang="en-US" sz="1821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углами, сторонами и окружностью
</a:t>
            </a:r>
            <a:endParaRPr lang="en-US" sz="179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четырёхугольник узнают по вершинам на окружности и сумме противоположных углов, а описанный — по касающейся окружности и равенству противоположных сторон.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2026-06-03T11:39:07Z</dcterms:created>
  <dcterms:modified xsi:type="dcterms:W3CDTF">2026-06-03T11:39:07Z</dcterms:modified>
</cp:coreProperties>
</file>