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Иран: страна истории и разнообразия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страна, где история, природа и культура тесно связаны.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 — государство Западной Азии, где рядом существуют древняя история, разнообразная природа и богатая культурная традиция.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Ираном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Иран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расположен в Юго-Западной Азии и имеет выход к Каспийскому морю и Персидскому заливу, что влияет на торговлю, климат и жизнь прибрежных регионов.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граничит с семью государствами: Ираком, Турцией, Арменией, Азербайджаном, Туркменистаном, Афганистаном и Пакистаном.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страны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 Ирана соединяет горные районы, пустыни и населённые долины, поэтому разные части страны заметно отличаются друг от друга.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ландшафты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положение делает Иран важным мостом между Ближним Востоком, Кавказом и Центральной Азией.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географии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994" y="1026325"/>
            <a:ext cx="2762313" cy="369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климат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пустыни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находится высокое плато, а также пустыни Деште-Кевир и Деште-Лут с очень жарким и сухим климатом.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страны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тянутся побережье Каспийского моря и горы Эльбурс, которые задерживают влажные воздушные массы и создают более мягкие природные условия.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меняется от влажного и прохладного на севере до крайне засушливого в пустынных районах, поэтому природа страны очень неоднородна.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горы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расположены горы Загрос, где рельеф сложный, а многие населённые пункты исторически развивались в долинах и предгорьях.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Ирана сквозь века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истории территории Ирана в сжатой хронологии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42260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42260"/>
            <a:ext cx="368100" cy="294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культура Ирана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Персидский язык объединяет большую часть населения и используется в образовании, средствах массовой информации и официальной жизни страны.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исповедует ислам, а самым распространённым направлением является шиитский ислам, который заметно влияет на общественные традиции.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страны видно в языке, обычаях, одежде, музыке и местных традициях разных регионов.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Ирана многонационально: наряду с персами живут азербайджанцы, курды, луры, арабы, белуджи и другие группы.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 традиции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иранских семей особенно важны взаимная поддержка, уважение к старшим и тёплый приём гостей. Эти правила заметны и дома, и в общении между соседями.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ценности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Ноуруз, весенний Новый год, встречают как семейный и культурный праздник. Люди украшают дом, навещают родственников и готовят праздничный стол.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традиции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кухня остаётся частью семейного общения: за столом собираются несколько поколений, делятся новостями и угощают друг друга разными блюдами.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Трапеза и общение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обязательна для детей, поэтому учеба занимает важное место в повседневной жизни. В городах часто можно увидеть школьников, студентов и кружки по интересам.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каждый день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государственной системы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религиозные и выборные институты взаимодействуют между собой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Поэты, которых помнят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занимает особое место в иранской культуре. Стихи Хафиза и Саади читают и сегодня, а их произведения часто связывают с размышлениями о мудрости, любви и человеческом достоинстве.
</a:t>
            </a:r>
            <a:endParaRPr lang="en-US" sz="1039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 камне и красках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Иранская архитектура узнаваема по мечетям, дворцам и орнаментам, а в декоративном искусстве важны ковры, миниатюры и каллиграфия. Эти формы искусства передают вкус к деталям и цвету.
</a:t>
            </a:r>
            <a:endParaRPr lang="en-US" sz="103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 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Авиценны известно далеко за пределами Ирана. Его труды показывают, что научная традиция страны связана не только с литературой, но и с медициной, философией и образованием.
</a:t>
            </a:r>
            <a:endParaRPr lang="en-US" sz="997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Иранская культура в слове и образе
</a:t>
            </a:r>
            <a:endParaRPr lang="en-US" sz="293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марта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день показывает, как древняя традиция соединяет природный цикл, семейные встречи и городской праздничный календарь.
</a:t>
            </a:r>
            <a:endParaRPr lang="en-US" sz="1291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Ноуруз отмечают в день весеннего равноденствия.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UNESCO: Nowruz, the Persian New Year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ремёсла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934350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музыка Ирана строится на тонких мелодиях и сложных ритмах. Инструменты тар, сетар и сантур создают узнаваемое звучание, которое связано и с придворной, и с народной культурой.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934350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инструменты
</a:t>
            </a:r>
            <a:endParaRPr lang="en-US" sz="1104" dirty="0"/>
          </a:p>
        </p:txBody>
      </p:sp>
      <p:sp>
        <p:nvSpPr>
          <p:cNvPr id="13" name="Text 4"/>
          <p:cNvSpPr txBox="1"/>
          <p:nvPr/>
        </p:nvSpPr>
        <p:spPr>
          <a:xfrm>
            <a:off x="3791968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в Иране сохраняются не только в музеях, но и в семейных мастерских. Ткачество, керамика и чеканка передаются из поколения в поколение, поэтому в изделиях видны местные особенности разных городов.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791968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мастерские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656350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занимают ковры: это и предмет быта, и художественное произведение. Орнаменты, цвета и техника плетения помогают узнать регион происхождения и показывают, насколько разнообразна культура страны.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656349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Ковёр как символ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остаются важными для энергетики, экспорта и доходов государства. По подтверждённым запасам Иран относится к мировым лидерам.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место в мировом рейтинге запасов, тем заметнее роль Ирана на энергетическом рынке и в торговле сырьём.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OPEC Statistical Bulletin; U.S. Energy Information Administration (справочные данные по подтверждённым запасам)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держится на воде, поэтому особенно важны орошаемые поля и сады в долинах. От климата напрямую зависят урожай и выбор культур.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культур показывает, что и в засушливых, и в более влажных районах можно вести сельское хозяйство, если есть ирригация.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FAO; общие сельскохозяйственные обзоры по Ирану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опирается не только на сырьё: в городах работают заводы, рынки, мастерские и транспортные узлы. Это поддерживает занятость и ежедневную жизнь миллионов людей.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выглядят отрасли, связанные с крупной промышленной базой и переработкой сырья, но внешние ограничения усложняют рост.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отраслевой структуре экономики Ирана из открытых справочных обзоров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экономика сегодня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иранской кухне часто сочетаются рис, хлеб и мясо, а кебаб и рагу подают с зеленью, йогуртом и овощами. За семейным столом еда становится не просто обедом, а временем разговора и общения.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обед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транспорт помогает школьникам и взрослым добираться до учёбы и работы. В крупных городах привычны автобусы, метро и такси, поэтому утро начинается с потока людей на остановках и станциях.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 городу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обычно связан с уроками, домашними заданиями и подготовкой к занятиям. После учёбы многие дети идут на спорт: особенно популярны борьба и футбол, где важны и сила, и командная работа.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спорт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обычный день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0" y="1652950"/>
            <a:ext cx="426900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375" y="1691200"/>
            <a:ext cx="438000" cy="35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700" y="1652950"/>
            <a:ext cx="426900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3450" y="1691200"/>
            <a:ext cx="438000" cy="350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преемственность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помогает понять историю региона, потому что на его территории встречаются следы древних империй, исламской цивилизации и современного государства. Это делает страну важной для изучения прошлого Ближнего Востока.
</a:t>
            </a:r>
            <a:endParaRPr lang="en-US" sz="1045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разные народы, говорят на персидском и сохраняют местные обычаи. Такое разнообразие показывает, как в одной стране могут сосуществовать общая культура и региональные особенности.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Ирана влияет на жизнь сильнее, чем кажется на карте. Горы, пустыни и побережья по-разному определяют транспорт, сельское хозяйство и расселение населения.
</a:t>
            </a:r>
            <a:endParaRPr lang="en-US" sz="1239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быт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 сельское хозяйство связаны с экономикой, а через неё — с повседневной жизнью. Поэтому Иран полезно рассматривать как пример страны, где ресурсы и общество тесно связаны.
</a:t>
            </a:r>
            <a:endParaRPr lang="en-US" sz="1242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причины интереса
</a:t>
            </a:r>
            <a:endParaRPr lang="en-US" sz="296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494" y="2477750"/>
            <a:ext cx="3546112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факта помогают быстро увидеть, чем выделяется страна: древние столицы, мировые рекорды ремёсел и резкий контраст природных зон.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ремёсла и природа вместе создают узнаваемый образ Ирана и объясняют, почему страна так часто упоминается в учебных темах.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историко-географические справочные сведения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стране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соединяет очень древнюю историю и современную жизнь. Его культурное наследие видно в поэзии, архитектуре, коврах и традициях, которые сохраняются в семьях и городах.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устроено как исламская республика, где рядом существуют религиозные и выборные институты. Это влияет на политическую систему, законы и общественную жизнь.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страны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держится на нефти, газе и сельском хозяйстве, но в городах важны также сервисы и промышленность. Разные отрасли по-разному зависят от внешних условий.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экономики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включает школу, семейные встречи, праздники и городскую мобильность. Именно в этих деталях лучше всего видно, как традиции сочетаются с современностью.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1979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стал поворотным моментом: именно тогда в стране оформилась новая политическая система, которая действует и сегодня.
</a:t>
            </a:r>
            <a:endParaRPr lang="en-US" sz="123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году была провозглашена Исламская Республика.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справочники по новейшей истории Ирана
</a:t>
            </a:r>
            <a:endParaRPr lang="en-US" sz="951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в памяти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запоминается как страна древней Персии, сильной культуры и больших природных ресурсов. Его разнообразие видно в людях, городах, традициях и экономике, которые вместе формируют современный образ страны.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2026-07-27T00:14:00Z</dcterms:created>
  <dcterms:modified xsi:type="dcterms:W3CDTF">2026-07-27T00:14:00Z</dcterms:modified>
</cp:coreProperties>
</file>