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открытия: как Европа узнала о новых землях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которые навсегда изменили карту мира.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начались дальние плавания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 веке Европа остро нуждалась в пряностях, золоте и новых торговых путях. После падения Константинополя старые маршруты подорожали, а короли Португалии и Испании начали поддерживать морские экспедиции и развитие навигации.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88425"/>
            <a:ext cx="252900" cy="224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74375"/>
            <a:ext cx="252900" cy="252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выйти в океан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Каравелла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 манёвренный корабль хорошо управлялся в открытом море и мог идти против ветра. Благодаря этому моряки смелее уходили далеко от берега.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показывал стороны света и помогал держать курс даже тогда, когда берег скрывался из виду. Он стал одним из главных помощников мореходов.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астролябии определяли положение корабля по звёздам и широте. Это делало путь точнее, хотя ошибки в расчётах всё равно случались.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Портуланы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Портуланы содержали берега, гавани и направления между портами. Такие карты особенно помогали при плавании вдоль побережий и в знакомых морских районах.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 новыми приборами плавание оставалось рискованным. Штормы, нехватка воды, болезни и неверные расчёты могли сорвать любую, даже хорошо подготовленную экспедицию.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экспедиции эпохи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путешествия расширили карту мира и связали Европу с другими частями света.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экспедиция открывала новые пути: к Америке, в Индию, вокруг Земли и между Азией и Америкой.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Великих географических открытий; ключевые экспедиции XV–XVII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первыми стали лидерами морских открытий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и Испания первыми превратили океанские плавания в государственную программу и долго сохраняли преимущество в морских исследованиях.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ранних открытий получили преимущество раньше других, а затем к борьбе за морские пути подключились новые державы.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крупнейшим экспедициям эпохи Великих географических открытий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и путь на запад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нового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1492 году Колумб отправился из Испании искать западный путь в Индию. Его экспедиция должна была сократить дорогу к богатым азиатским рынкам и обойти дорогие сухопутные маршруты.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корабля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началось на трёх судах — «Санта-Мария», «Пинта» и «Нинья». Они пересекли Атлантический океан, хотя никто в Европе не знал, насколько долго продлится плавание.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Азии экспедиция достигла островов Карибского моря. Для европейцев это стало первым знакомством с землями, о существовании которых они раньше не подозревали.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 представление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Колумб до конца жизни был уверен, что нашёл путь к Индии. Лишь позже стало ясно, что перед европейцами открылся новый материк — Америка.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 Гама: путь в Индию через Африку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из Португалии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Васко да Гамы вышла из Португалии в поисках морского пути к богатым странам Азии. Для страны это был шанс обойти посредников и укрепить своё влияние в торговле.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Обход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1498 году корабли обогнули Африку и вышли к западному побережью Индии. Это стало доказательством того, что океан можно использовать как постоянную торговую дорогу.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Каликут и пряности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Каликут португальцы вошли в торговые контакты с Индией. Особенно ценными товарами стали перец, корица и гвоздика, которые в Европе были очень дорогими.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морского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португальцы стали строить укреплённые опорные пункты на берегах Африки и Азии. Так они старались защитить маршрут и удержать выгодную торговлю под своим контролем.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увидел, что Земля гораздо больше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Плавание, которое не планировалось как кругосветное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1519 года начиналась как поиск западного пути к богатым землям Азии. Но маршрут оказался длиннее и сложнее, чем ожидали моряки, и превратился в путешествие, изменившее представления о размерах Земли. Каждая новая остановка уточняла карту мира.
</a:t>
            </a:r>
            <a:endParaRPr lang="en-US" sz="99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корабль «Виктория»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 Магеллан не дожил до конца похода и погиб на Филиппинах. Однако корабль «Виктория» под командованием Хуана Себастьяна Элькано вернулся в Испанию и стал доказательством того, что вокруг Земли можно обойти морем.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 карте стала реальнее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плавания люди лучше поняли, как соединены океаны и материки. Кругосветное путешествие показало, что Земля намного больше, чем представляли раньше, а морские пути могут связывать самые далёкие части света.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экспедиция в эпоху Великих открытий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морской экспедиции от подготовки до передачи новых знаний в 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карты мира после открытий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материки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европейских картах появились Америка, берега Южной Америки и острова Тихого океана. Мир перестал казаться ограниченным знакомыми морями и побережьями.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Точнее, но не идеально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становились всё точнее благодаря записям моряков и измерениям. Но многие районы ещё долго изображались с ошибками, потому что люди продолжали открывать новые земли.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о народах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познакомили европейцев с разными языками, верованиями и обычаями. Это расширило представления о том, как по-разному живут люди в разных частях света.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стала опираться не только на книги, но и на реальные наблюдения. Мореплаватели, картографы и учёные вместе создавали более точное представление о Земле.
</a:t>
            </a:r>
            <a:endParaRPr lang="en-US" sz="10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изменились торговые пути в XV–XVII веках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связали Европу с новыми рынками быстрее сухопутных караванов и изменили роль портовых городов.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центр сместился к океанам: морские перевозки росли, а старые сухопутные пути постепенно теряли значение.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об эпохе Великих географических открытий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98300"/>
            <a:ext cx="252900" cy="22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Колонии, крепости и борьба за новые земли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сфер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Тордесильясский договор закрепил стремление Испании и Португалии заранее поделить новые территории и морские пути, чтобы уменьшить соперничество и контролировать прибыльную торговлю.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пункты и 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строили крепости, фактории и колонии. Они защищали суда, склады и торговцев, а также помогали удерживать контроль над поставками ценных товаров.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морские соперники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 борьбе за океаны подключились Англия, Франция и Нидерланды. Их флотилии искали удобные гавани, торговые маршруты и места, где можно было закрепиться надолго.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захвата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 новые земли часто приводило к войнам, насильственному подчинению местных жителей и переделу богатств в пользу европейских держав.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609351"/>
            <a:ext cx="8784000" cy="14984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растениями, животными и болезнями между материками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морских путей запустило обмен товарами, видами растений и животными, но вместе с ними распространились и опасные болезни.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был двойственным: он обогатил рацион и хозяйство, но болезни принесли особенно тяжёлые потери коренному населению Америки.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истории Великих географических открытий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продукты изменили повседневную жизнь людей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Сытнее и дешевле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 кукуруза быстро стали важными культурами: они хорошо росли в разных условиях и помогали людям переживать неурожайные годы и голод.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вкусы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Томаты, какао и сахар постепенно вошли в европейский быт. Сначала это были редкие и дорогие товары, доступные лишь богатым покупателям и городским рынкам.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растений заставило перестраивать поля, способы хранения урожая и торговые связи. Сельское хозяйство стало разнообразнее и устойчивее к неудачам.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из разных частей света начали входить в повседневный рацион людей. Так еда стала важной частью обмена между материками и культурами.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Великие географические открытия повлияли на науку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дали картографам новые сведения о берегах, островах и морских путях. Карты стали подробнее, а ошибки в изображении материков постепенно уменьшались.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вместо догадок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всё чаще опиралась на реальные измерения и записи мореплавателей. Учёные сравнивали данные из разных экспедиций и проверяли их на практике.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понятнее, насколько велики океаны и материки, как устроены течения и ветры. Это помогало лучше планировать дальние плавания и оценивать расстояния.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других наук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мореплавания поддержало астрономию, математику и картографию. Для расчётов, ориентирования и составления карт требовались более точные знания и инструменты.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последствия Великих открытий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изменила жизнь многих народов одновременно: одни получили новые знания и товары, другие — потеряли свободу, земли и близких.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масштабу последствий открытия были великими, но их цена оказалась высокой: прогресс сопровождался насилием и неравенством.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сведений об эпохе Великих географических открытий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землепроходцы и освоение Сибири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продвижения за Урал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русские землепроходцы, казаки и торговые люди начали осваивать земли к востоку от Урала, продвигаясь всё дальше по незнакомым территориям.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зимовья, остроги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Сибирь шёл вдоль рек. Для остановок и защиты строили зимовья и остроги, которые помогали закрепляться на новых землях и собирать сведения о крае.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огромных пространств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походы продолжились, а представления о северо-востоке Евразии стали точнее. Сибирь оказалась огромной и трудной для быстрого освоения.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 год — путь Дежнёва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Дежнёв прошёл пролив между Азией и Америкой. Его плавание подтвердило, что два материка разделены морем, и стало важным географическим открытием.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Великих географических открытий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спрос на товары и развитие мореплавания привели к открытиям, а затем — к глобальным изменениям.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 музейной витрине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карта, глобус и навигационный прибор сегодня выглядят как свидетельства смелых путешествий. В музее по ним можно понять, как менялось представление людей о Земле и почему каждое новое плавание расширяло границы известного мира.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на табличках и кораблях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Колумб, Васко да Гама, Магеллан, Элькано и Дежнёв остались в названиях улиц, музеев, кораблей и памятников. Эти имена напоминают, что открытия совершали конкретные люди, а не только целые страны.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которую можно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Музейная экспозиция помогает соединить карты, документы и предметы морских путешествий в одну историю. Модели каравелл, старые журналы плаваний и приборы делают далёкую эпоху понятной и наглядной для современных школьников.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 эпохе открытий в современном мире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открытий стал единым, но не равным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связали материки в общую систему обмена, ускорили развитие науки и торговли, но одновременно принесли колонизацию, насилие и тяжёлые потери для многих народов.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2026-06-01T04:09:25Z</dcterms:created>
  <dcterms:modified xsi:type="dcterms:W3CDTF">2026-06-01T04:09:25Z</dcterms:modified>
</cp:coreProperties>
</file>