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will в английском
</a:t>
            </a:r>
            <a:endParaRPr lang="en-US" sz="4691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помогает говорить о будущем, обещаниях, решениях и предположениях.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 повседневной 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встречается в речи очень часто: с ним говорят о будущем, обещают, просят и отвечают коротко. Если запомнить will, won’t и I’ll, английские фразы станут понятнее и естественнее.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will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ставят, когда нужно сказать о будущем событии или действии, которое ещё не произошло. Это один из самых простых способов строить такие фразы.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 момент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также используют, когда решение принимают прямо сейчас. В разговоре это звучит быстро и естественно: говорящий не планировал фразу заранее.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will помогает делать предположения. Мы не знаем точно, что случится, но можем выразить ожидание или догадку о будущем.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после will сохраняется начальная форма глагола без лишних окончаний и частицы to.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will используется только начальная форма глагола: без -s и без to.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конструкция с will.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 с will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с will показывает обычное будущее действие: кто-то что-то сделает позже. Такая форма подходит для простых и понятных сообщений о будущем.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will передаёт готовность помочь или сделать шаг без долгих объяснений. Это звучит дружелюбно и уверенно.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часто используют сокращение ’ll. Оно звучит естественно в повседневном разговоре и делает фразу короче.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с will легко узнать по порядку слов: сначала подлежащее, потом will, затем глагол в начальной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Отрицание: will not и won’t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чаще всего строится через will not. Эта форма звучит более полной и встречается в письменной речи и в аккуратной речи.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won’t be late. She will not come today. Оба варианта правильные, но короткая форма звучит естественнее в обычной 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намного чаще используется won’t. Это короткий и удобный вариант, который быстро произносится и легко запоминается.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won’t и will not глагол тоже остаётся в начальной форме. Никаких окончаний -s или to добавлять не нужно.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will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will начинается со слова Will, затем идёт подлежащее и глагол в начальной форме. Это самая типичная схема вопроса.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задают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узнать о будущем, согласии или готовности человека что-то сделать. Они часто встречаются в разговоре и вежливых просьбах.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обычно повторяет will или won’t: Yes, I will. No, I won’t. Это удобно и звучит естественно.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Will you help me? и Will they come? показывают, что вопрос с will звучит просто и 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 момент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решаем что-то прямо в разговоре, часто используем I’ll. Фраза звучит быстро, потому что решение принято в этот момент.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помогает отвечать без паузы: I’ll open the door. I’ll answer the message. I’ll take this book.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особенно удобно в бытовых ситуациях, когда нужно сразу согласиться или взять действие на себя без длинного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Серьёзное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часто используют, когда хотят пообещать что-то всерьёз. Обещание показывает, что человек берёт ответственность за свои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заботе и внимательности, will тоже подходит: We will be careful. Такая фраза звучит уверенно и спокойно.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обязательство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will study harder или I will call you tomorrow звучат как личное обязательство, а не просто план на будущее.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обещают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могут быть адресованы другому человеку или всей группе. В обоих случаях will помогает показать надёжность и готовность выполнить сказанное.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базовая форма will помогает строить будущее, обещания и вопросы без лишних изменений глагола.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формула: подлежащее + will + начальная форма глагола.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модальный глагол will.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и предложения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с will звучит мягче, чем прямой приказ. Поэтому Will you help me? подходит для обращения к другу, однокласснику или взрослому без лишней резкости.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I’ll carry your bag показывает готовность помочь прямо сейчас. В такой форме говорящий не обещает на будущее, а сразу предлагает действие, которое удобно собеседнику.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запрос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you close the door? — удобный способ попросить что-то коротко и спокойно. Такая конструкция звучит дружелюбно и часто используется в обычном разговоре дома и в школе.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вежливость зависит не только от will, но и от интонации. Спокойный тон делает просьбу естественной, а грубый голос может изменить впечатление даже от правильной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с will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59200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сокращают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сокращённые формы почти всегда звучат естественнее, чем полные. Вместо I will чаще говорят I’ll, особенно когда фраза короткая и смысл понятен из контекста.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02812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местоимениями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сокращения образуются одинаково: you’ll, we’ll, they’ll, he’ll, she’ll, it’ll. Эти формы помогают говорить быстрее и легче, не теряя смысла предложения.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4642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won’t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won’t встречается очень часто и заменяет will not в обычной речи. Она короче, удобнее и звучит естественно в большинстве диалогов.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0038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писать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нужна, если требуется подчеркнуть слово или сделать речь более официальной. В учебных диалогах и повседневных фразах сокращения всё же встречаются чаще.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3364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не добавлять лишние звуки. I’ll произносится быстро, а won’t читается как одно целое, поэтому полезно сразу запоминать форму на 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выбор зависит от того, когда возникло намерение и есть ли уже подготовка к действию.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Present Simple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речь идёт о расписаниях, фактах и повторяющихся событиях. Поэтому The bus leaves at 7 звучит правильно, если время отправления уже известно.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или 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выбирают, когда говорящий делает вывод, прогнозирует или решает что-то прямо сейчас. В этом случае The bus will be late описывает не расписание, а предположение о будущем.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разницу проще всего по смыслу. Если событие уже внесено в график, чаще подходит Present Simple. Если это предположение или спонтанный выбор, нужен will.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типичные ошибки, которые мешают правильно использовать will в предложениях и вопросах. Особенно важно видеть разницу между грамматической формой и обычным порядком слов.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попытка добавить к will правила других времён. После will всегда идёт начальная форма глагола без окончаний и лишних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использовании модального глагола will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выбора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выбрать нужную форму по смыслу ситуации и по подсказкам в предложении. Она особенно полезна, когда нужно отличить will от going to.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уже обдумано или запланировано, чаще подходит going to. Если решение возникает в момент речи или это предположение, обычно используется will.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 will и going to в учебной грамматике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вставь will/won’t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предложении нужна отрицательная форма, поэтому I won’t be late. Запомни: won’t заменяет will not и удобно используется в разговоре.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94013" y="1265013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предложении подойдёт will: She will help you. Здесь говорящий сообщает о готовности или будущем действии без дополнительных подсказок.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03320" y="1270538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Прогноз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предложении лучше will: It will rain today. Это предположение о будущем, а не заранее запланированное событие.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0445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четвёртом предложении тоже нужна отрицательная форма: They won’t come. Короткий ответ или отказ обычно передаётся именно так.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4007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предложении правильный вариант We will start soon. Здесь говорится о ближайшем будущем, поэтому will звучит естественно и просто.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перефразирование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Фразу I promise to help можно перефразировать как I will help. Смысл остаётся тем же: это обещание, но выраженное через will и более короткую конструкцию.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plan to call you удобно передать как I’ll call you. Здесь will показывает готовность выполнить действие, а сокращение I’ll делает фразу живой и естественной.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agree to be careful превращается в I will be careful. Такая замена помогает говорить проще, не меняя основного смысла и сохраняя понятную мысль.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3: короткие диалоги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Will you help me? короткий ответ строится очень просто: Yes, I will. Если помощь невозможна, естественный отрицательный ответ — No, I won’t.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приходе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you come tomorrow? требует ответа о будущем действии. Подойдут Yes, I will или No, I won’t, если нужно вежливо согласиться или отказаться.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they finish today? проверяет предположение о чужом действии. Если ответ положительный, говорим Yes, they will; если нет — No, they won’t.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помогают быстро привыкнуть к форме will. Чем чаще ты отвечаешь вслух, тем легче строить такие реплики без паузы и перевода в голове.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помогает говорить о будущем, внезапном решении, обещании, предположении и вежливой просьбе. Главное правило простое: после will всегда идёт начальная форма глагола без to и без -s.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нужно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2026-07-26T03:36:50Z</dcterms:created>
  <dcterms:modified xsi:type="dcterms:W3CDTF">2026-07-26T03:36:50Z</dcterms:modified>
</cp:coreProperties>
</file>