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риски дома, в школе, на улице и в интернете.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в повседневной жизни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правила безопасности нужны каждый день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чаще всего прячутся в обычных делах: по дороге в школу, на перемене, во дворе и в мессенджерах. Простые привычки помогают вовремя заметить риск, не растеряться и обратиться за помощью.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30381" y="1845400"/>
            <a:ext cx="121688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6264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3616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3512" y="1845400"/>
            <a:ext cx="170363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опасности для школьника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опасность создают горячие предметы, острые края, лекарства, бытовая химия и электричество. Даже привычная комната становится рискованной, если не соблюдать осторожность и не выполнять указания взрослых.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нужно учитывать транспорт, плохую видимость, гололёд, открытые люки и незнакомых людей. Ошибка здесь часто связана с поспешностью, поэтому важно не торопиться и смотреть по сторонам.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риск увеличивают бег по лестницам, толкотня в коридоре, конфликтные ситуации и неисправные предметы. Безопасность зависит от дисциплины, аккуратности и умения сразу сообщить взрослому о проблеме.
</a:t>
            </a:r>
            <a:endParaRPr lang="en-US" sz="875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опасны ложные сообщения, подозрительные ссылки, просьбы о деньгах и попытки узнать личные данные. Даже знакомый по переписке может оказаться мошенником, поэтому важно проверять информацию вместе со взрослым.
</a:t>
            </a:r>
            <a:endParaRPr lang="en-US" sz="875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ситуация, где что-то выглядит необычно или вызывает страх, требует внимания. Чем раньше ребёнок замечает риск и сообщает о нём, тем проще избежать серьёзных последствий.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риски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не ограничивается одним местом: он может появиться в любой привычной среде.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распределены по всем зонам повседневной жизни, поэтому внимательность нужна постоянно, а не только в одном месте.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темы урока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дома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Лекарства, ножи, иголки и бытовую химию храни отдельно от еды и игрушек. Не открывай дверь незнакомым людям и не включай технику без разрешения взрослых, даже если предмет кажется знакомым.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дома начинается ежедневная безопасность: не трогай розетки, провода и электроприборы мокрыми руками. Не оставляй без присмотра плиту, утюг, свечи и любые нагревательные приборы.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номера и их назначение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номера служб и говори диспетчеру только точную и спокойную информацию.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подходит для любой срочной опасности, а остальные службы вызывают по конкретной ситуации.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вызова экстренных служб РФ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опасности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дома, школы, улицы и интернета.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улице и по дороге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 дорогу только по пешеходному переходу и на зелёный сигнал светофора. Перед выходом на проезжую часть остановись, посмотри налево и направо и убедись, что машины действительно остановились.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отвлекайся на телефон и музыку в наушниках: они снижают внимание и мешают услышать транспорт. Бег через дорогу особенно опасен, потому что увеличивает риск ошибки и делает движение непредсказуемым.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тёмное время суток выбирай светлую одежду, фликеры и отражающие элементы. Они помогают водителям заметить тебя раньше, особенно в дождь, сумерки и при слабом освещении.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тротуаре и остановке держись подальше от края дороги. У обочины и у проезжей части нужно сохранять дистанцию, не толкаться и не выходить вперёд без необходимости.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с незнакомыми людьми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незнакомый человек просит уйти с ним, нужно сразу отказаться и подойти к родителям, учителю или другому доверенному взрослому. Важно держать безопасную дистанцию и не вступать в разговор дольше необходимого.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Незнакомцам нельзя сообщать имя, адрес, номер телефона, школу, маршрут домой, пароли и коды из сообщений. Также не стоит принимать подарки, деньги, сладости или предложения куда-то пойти.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 опасные действия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формируются в обычных ситуациях: дома, в школе, на улице и в сети.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снижают риск, а опасные быстро делают даже обычную ситуацию небезопасной.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сравнительная схема по теме урока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в интернете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пароль должен быть длинным, сочетать буквы и цифры и не содержать имя, дату рождения, номер класса или другие легко угадываемые данные.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использовать закрытый профиль и добавлять только знакомых людей. Так меньше шансов, что посторонние увидят личные фотографии, переписку и список друзей.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отправлять коды из сообщений, адрес, геолокацию, фото документов или банковских карт. Срочные просьбы, деньги и подозрительные ссылки часто используются для обмана.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подозрительном сообщении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безопасных действий при сообщении от неизвестного человека или при признаках обмана.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школе и во дворе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коридорах и на лестницах нельзя толкаться, бегать или играть в догонялки. Спокойное движение помогает избежать падений, ушибов и столкновений.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труда, технологии, физкультуры и в кабинете информатики нужно выполнять только разрешённые действия. О сломанных стульях, проводах, стекле и скользком полу надо сразу сообщать взрослым.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нельзя играть рядом с дорогой, стройкой, ямами и неизвестными предметами. Если место кажется опасным, лучше отойти и выбрать другую площадку.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в разных опасных ситуациях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первые шаги, нужный взрослый и номер экстренной помощи для самых частых опасных ситуаций.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сначала нужно уйти от опасности и обратиться за помощью. Номер выбирают по ситуации, но при серьёзной угрозе подходит 112.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личной безопасности и экстренным службам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 и документы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Посторонним нельзя показывать фото документов, номера банковских карт, коды и пароли. Эти данные помогают злоумышленникам получить доступ к личной информации. 2. Ценные вещи лучше хранить отдельно от обычных предметов, в заранее выбранном безопасном месте.
</a:t>
            </a:r>
            <a:endParaRPr lang="en-US" sz="1052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Рюкзак, ключи, телефон, проездной и школьные принадлежности должны лежать на своём месте. Тогда их легче быстро найти и не оставить без присмотра. 2. Если вещь потерялась, сразу скажи взрослому и ищи её вместе, а не в одиночку.
</a:t>
            </a:r>
            <a:endParaRPr lang="en-US" sz="1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снижают риск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работают особенно хорошо, когда ребёнок применяет их не только в школе, но и дома, на улице и в сети каждый день.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результаты дают внимательность, осторожность в интернете и умение просить помощь. Без этих привычек защита заметно слабее.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личной безопасности, без числовой статистики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 базовом уровне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ушибе нужно дать покой и приложить холод через ткань. Это уменьшает боль и помогает не усилить повреждение. Если боль не проходит, нужно сказать взрослому.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 небольшом порезе рану промывают чистой водой, закрывают салфеткой и сразу зовут взрослого. Нельзя трогать рану грязными руками или прятать её.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 кровотечении рану прижимают чистой тканью. Если кровь идёт сильно или долго не останавливается, требуется срочная помощь взрослого и вызов службы.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 сильной боли, потере сознания, ожоге или серьёзной травме нельзя лечить себя самостоятельно. Нужно сразу звонить 103 или 112 и ждать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трёх шагов в опасной ситуации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действий дома, в школе, на улице и в интернете.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взаимопомощь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напоминают друг другу о правилах и не смеются над осторожностью, риск становится меньше. Внимание к безопасности помогает всей группе, а не только одному человеку.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тревожит, нужно сразу сказать учителю, родителям или другому доверенному взрослому. Это не жалоба, а правильный способ защитить себя и других.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окружающим проявляется в готовности помочь однокласснику, который растерялся, упал или не понял, что делать. Взаимопомощь делает класс и двор безопаснее.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это полезная привычка каждый день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в 5 классе начинается с простых действий: замечать риск, не спешить, соблюдать правила дома, на улице и в интернете, а при необходимости сразу звать взрослого.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2026-05-20T21:02:38Z</dcterms:created>
  <dcterms:modified xsi:type="dcterms:W3CDTF">2026-05-20T21:02:38Z</dcterms:modified>
</cp:coreProperties>
</file>