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Бессоюзные сложные предложения: значения и знаки препинания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части предложения связаны без союзов и как выбрать нужный знак.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часто встречаются в текстах и помогают передавать мысль точнее и короче. Чтобы писать грамотно, нужно уметь видеть смысл связи между частями и выбирать подходящий знак препинания по содержанию, а не наугад.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бессоюзные предложения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бессоюзное сложное предложение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800" y="1380622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основ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бессоюзном сложном предложении есть две или несколько грамматических основ. Каждая часть могла бы быть отдельным предложением, но вместе они образуют одно смысловое целое.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41800" y="2518629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союзов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соединяются не союзами и не союзными словами, а только по смыслу. Поэтому особенно важны интонация, пауза и выбранный знак препинания.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41800" y="3719298"/>
            <a:ext cx="3449700" cy="94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 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структуре такие предложения часто передают последовательность событий, причину или пояснение. Например: наступил вечер, загорелись окна, улица стала тихой.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Перечисление событий и фактов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при перечислении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части называют действия, признаки или события один за другим, между ними обычно ставится запятая. Она показывает, что элементы связаны как перечисление.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Одновременность и последовательность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связь встречается, когда события происходят почти одновременно или идут одно за другим. В тексте это делает описание живым и понятным.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картины и эпизоды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особенно часто помогает в рассказах и описаниях, где важно быстро передать смену действий. Например: Подул ветер, потемнело небо, начался дождь.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следствие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01640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перед объяснением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ставится, когда вторая часть объясняет причину того, о чём сказано в первой. Первая часть сообщает факт, а вторая раскрывает его значение.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16675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можно мысленно вставить слова потому что. Если смысл сохраняется, двоеточие выбрано верно и части связаны причинно-следственно.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81695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часто используется в повседневной речи и учебных текстах. Например: Я не пошёл гулять: на улице начался сильный дождь.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и уточнение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содержания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ставится и тогда, когда вторая часть поясняет или уточняет первую. Она делает мысль точнее и помогает понять, что именно имеется в виду.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части нередко встречаются слова главное, одно, так, а также выражения, задающие ожидание пояснения. После них вторая часть звучит как расшифровка.
</a:t>
            </a:r>
            <a:endParaRPr lang="en-US" sz="1024" dirty="0"/>
          </a:p>
        </p:txBody>
      </p:sp>
      <p:sp>
        <p:nvSpPr>
          <p:cNvPr id="9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уточнения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знак помогает выделить важную деталь и не перегрузить первую часть. Например: У нас было одно желание: поскорее вернуться домой.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выражаются условие и время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называется условие, при котором произойдёт действие во второй части. Между частями можно мысленно вставить если или тогда.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обозначает момент или событие, а вторая показывает, что происходит после него или одновременно с ним. Обычно помогает слово когда.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в связке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подчёркивает зависимость одного события от другого. Пример хорошо показывает эту связь: Придет весна — растает снег.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и резкая смена событий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800" y="1380622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ставится, если вторая часть резко противопоставлена первой. Тогда предложение звучит выразительно и подчёркивает разницу между состояниями или действиями.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41800" y="2518629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вторая часть внезапно меняет ход событий. Такой переход помогает показать решение, перемену или неожиданный итог, который возникает сразу.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41800" y="3719298"/>
            <a:ext cx="3449700" cy="94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частями можно мысленно вставить слова но, а затем, однако, часто нужен знак тире. Например: Хотел уйти — остался помочь другу.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смысл связи между частями помогает выбрать знак препинания в бессоюзном сложном предложении.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знак может выражать несколько близких значений, поэтому решающим всегда остаётся смысл связи между частями.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отношения и знаки препинания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материалу школьной темы, 6 класс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тире охватывает больше смысловых отношений, чем другие знаки.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диапазон значений у тире; запятая и двоеточие работают в более узких случаях, а точка с запятой нужна для длинных частей.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чаще помогают в бессоюзных предложениях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пауза между частями предложения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подсказывает границу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читает предложение вслух и слышит короткую остановку между частями. Именно она помогает понять, где заканчивается одна мысль и начинается другая. На схеме это видно как небольшая пауза перед знаком препинания.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голос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другом примере голос делает более заметную паузу и выделяет главное слово во второй части. Так становится ясно, что между частями есть не простое перечисление, а причина или пояснение. Интонация помогает выбрать нужный знак.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слышен в чтении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произнести одну и ту же фразу по-разному, смысл может измениться. Одно чтение звучит спокойно и перечисляет действия, другое — резко и выразительно. Поэтому чтение вслух помогает проверить пунктуацию и заметить логическое ударение.
</a:t>
            </a:r>
            <a:endParaRPr lang="en-US" sz="10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точка с запятой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 запятой помогает разделить большие части предложения, если каждая из них уже распространена и содержит запятые. Без этого знака текст становится труднее читать и можно потерять смысловые границы.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Ясное разделение мыслей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не заменяет запятую, а делает паузу сильнее. Он показывает, что части связаны по смыслу, но остаются достаточно самостоятельными и требуют более заметного разделения.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 в описаниях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 запятой особенно уместна в длинных описаниях, перечислениях и сложных картинах природы. Она помогает не смешивать несколько подробностей в одно неразборчивое предложение.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двоеточие от тире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смысл первой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 первую часть и спроси себя, требует ли она объяснения или раскрытия. Если вторая часть отвечает на вопрос почему или что именно, чаще нужно двоеточие.
</a:t>
            </a:r>
            <a:endParaRPr lang="en-US" sz="864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результат или 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вторая часть показывает итог, условие, время или вывод, выбирай тире. Его часто можно мысленно заменить словами если, когда или тогда без потери смысла.
</a:t>
            </a:r>
            <a:endParaRPr lang="en-US" sz="871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две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связывает пояснение с тем, о чем уже сказано, а тире обозначает движение мысли вперед. Оно показывает неожиданный поворот, следствие или резкую смену события.
</a:t>
            </a:r>
            <a:endParaRPr lang="en-US" sz="822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 помогает окончательно проверить выбор. После двоеточия пауза обычно длиннее и спокойнее, а тире звучит как выразительный переход к новому смыслу.
</a:t>
            </a:r>
            <a:endParaRPr lang="en-US" sz="8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знака препинания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определить смысловую связь между частями бессоюзного сложного предложения и выбрать нужный знак.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119" y="12855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369" y="1285525"/>
            <a:ext cx="848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шестиклассников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длинных частях с уже имеющимися запятыми нужен более сильный разделитель. Если его не поставить, отдельные фрагменты сливаются, и предложение становится трудным для чтения.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точку с запятой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часто ошибочно заменяют двоеточием, хотя вторая часть показывает условие, время или результат. Нужно сначала понять смысл, а уже потом выбирать знак.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тире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ставят запятую там, где вторая часть объясняет причину или раскрывает смысл первой. Из-за этого связь между частями становится неясной и предложение читается неверно.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вместо двоеточия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короткие бессоюзные части создают ощущение быстрого движения. События будто сменяются один за другим, и читатель сразу видит напряжённую сцену, в которой важно каждое слово и каждая пауза.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кадр в рассказе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автор ставит тире, чтобы резко изменить ход действия или подчеркнуть неожиданный вывод. Такая интонация делает фразу выразительной и помогает выделить момент, когда герой принимает решение или что-то внезапно меняется.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как поворот сюжета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сказках и стихотворениях двоеточие часто вводит пояснение или важную подробность. Оно словно приоткрывает смысл первой части и делает описание точнее, а образ — более заметным и запоминающимся.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и яркая деталь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Бессоюзные конструкции в художественной речи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806251"/>
            <a:ext cx="4152000" cy="18317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знак зависит от смысловой связи между частями бессоюзного сложного предложения.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бессоюзном сложном предложении знак выбирают не по привычке, а по смыслу связи между частями.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знаки препинания и их функции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бессоюзных сложных предложений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связи чаще всего встречаются при разборе предложений на уроке.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учебных примерах встречаются перечисление и объяснение; реже — противопоставление и вывод.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смысловых отношений в учебных примерах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постановки знака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445881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смысловой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части предложения и спроси: почему? что именно? при каком условии? когда? Такой вопрос быстро показывает, какой смысл выражает вторая часть и какой знак нужен.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2617523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ответ и знак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совпадает со значением знака, пунктуация выбрана верно. Например, объяснение обычно требует двоеточия, а условие или вывод — тире.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54575" y="1997886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самопроверку чтением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предложение вслух и проверь, не звучит ли пауза слишком слабо или слишком резко. Такой способ помогает не перепутать запятую с точкой с запятой.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Бессоюзные предложения: смысл и пунктуация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Бессоюзные сложные предложения помогают передавать точные смысловые связи без союзов. Когда ученик понимает значение части и выбирает знак по смыслу, текст становится грамотным, выразительным и лёгким для чтения.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2026-05-28T06:47:50Z</dcterms:created>
  <dcterms:modified xsi:type="dcterms:W3CDTF">2026-05-28T06:47:50Z</dcterms:modified>
</cp:coreProperties>
</file>