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Лисёнок-первоклассник: сказка о первом школьном дне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Рыжике, его первых буквах, друзьях и смелости перед школой.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начальной школе начинается первый осенний день: скрипят парты, ждут буквари и тетради, звенит звонок. Маленький Рыжик волнуется, но ему очень любопытно, и поэтому всё кажется не страшным, а чуть-чуть смешным и тёплым.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утро в первом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лисёнок Рыжик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старательный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— рыжий первоклассник с большим рюкзаком и внимательными глазами. Он старается всё делать аккуратно и очень хочет научиться читать сказки сам.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робость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задавать вопросы, но немного смущается, когда нужно отвечать вслух. Зато доброта, осторожность и желание учиться помогают ему шаг за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первым уроком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просыпается раньше обычного и сразу вспоминает, что сегодня идёт в школу. В животе щекочет радость, а в лапках — лёгкое волнение.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дома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кладёт в ранец тетрадь и пенал, а папа проверяет карандаши. Рыжик несколько раз заглядывает внутрь, будто там спрятано настоящее чудо.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приготовления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поправляет воротничок и бережно прижимает ранец к себе. Теперь он почти готов к своему первому уроку литературного чтения.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дома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провожает Рыжика до двери, и всё вокруг становится особенно важным. Первый школьный день начинается не только для него, но и для всей семьи.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Жёлтая тропинка к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идёт по лесной тропинке, где под лапками шуршат сухие листья. Воздух пахнет осенью, а впереди уже виднеется школьное крыльцо. Кажется, что школа совсем рядом, стоит только пройти ещё немного.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по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Рыжик встречает белку с аккуратным букетом, ёжика с букварём и других знакомых зверят. Все спешат в один и тот же класс, и от этого дорога становится веселее и смелее.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у крыльца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детей встречает сова-учительница. Она смотрит приветливо и спокойно, будто знает: сегодня у каждого первоклассника начнётся важное и доброе приключение. Рыжик сразу чувствует себя увереннее.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школе через осенний лес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звучит громко и торжественно, и Рыжик вместе с другими первоклассниками входит в класс. Зайчонок, мышонок, бельчонок и медвежонок тоже волнуются, но стараются держаться смело.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Сова-учительница здоровается с детьми так тепло, что страх быстро становится меньше. Каждый ученик немного особенный, но всех объединяет одно: они пришли учиться вместе и помогать друг другу.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партах лежат буквари и тетради, а на доске уже ждут первые задания. Класс кажется новым и необычным, но в нём сразу чувствуется порядок, доброта и начало дружбы.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 и знакомство с классом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сначала путаются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смотрит на буквы и иногда путает похожие знаки. Особенно коварными кажутся «Л» и «Р», а в прописях короткие и длинные линии сбивают его с толку.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лисёнок расстраивается, но потом понимает: ошибка — это не беда, а подсказка. Если повторять и не торопиться, буквы становятся понятнее, а рука — увереннее.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Рыжик привыкает к школьной жизни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первый страх постепенно превращается в уверенность через простые школьные события.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быстро замечает, что в классе важно слушать учителя и не отвлекаться. Тогда задания становятся понятнее, а урок идёт спокойно и без лишней суеты.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правила, которые помогают в классе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нужно поднимать лапку и ждать своей очереди. Это помогает никого не перебивать и даёт каждому возможность сказать свою мысль.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буквари надо беречь, листать аккуратно и не мять страницы. Когда вещи в порядке, учиться легче, а на столе сразу видно заботу о труде.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важное правило — помогать соседу по парте. Доброе слово, тихая подсказка и вежливость делают класс дружным, а учёбу — приятной.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зверята разговаривают, играют и немного бегают по коридору. Рыжик сначала слишком разгоняется, но быстро вспоминает: в школе важно быть осторожным и не толкаться.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отдыхают, у них появляются новые силы для уроков. А если веселье остаётся добрым и безопасным, перемена помогает всем вернуться за парты с улыбкой.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Перемена: отдых, движение и смех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Колючка тихо садится рядом с Рыжиком и быстро находит нужную страницу в букваре, потому что не боится внимательно смотреть и помогать товарищу.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благодарит нового соседа и делится красным карандашом. Так между ними рождается простая дружба, где важны вежливость, добрый взгляд и умение попросить о помощи.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зверька понимают: в классе легче учиться, когда рядом есть тот, кто подскажет, улыбнётся и не посмеётся над ошибкой.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друг — ёжик Колючка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Орешки в ладошках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аккуратно раскладывает орешки на парте и пересчитывает их вслух. Когда предметы лежат перед глазами, числа становятся понятнее, а ошибка сразу заметна. Так даже самый трудный пример превращается в понятную игру.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по кучкам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 собирают шишки в маленькие кучки и сравнивают их количество. Рыжик сначала путается, но потом делает всё по порядку. Ему нравится, что можно не только считать, но и трогать предметы лапками.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Жёлуди для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просит проверить ответ с помощью желудей. Рыжик пересчитывает их ещё раз и сам находит правильное число. Он радуется, потому что видит: внимательность помогает исправить ошибку без лишнего волнения.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 для счёта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ищет в портфеле резинку, чтобы выполнить задание, но вместо неё достаёт сочную морковку. Он удивлён и даже немного краснеет от смущения.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смотрят на него не строго, а с улыбкой. Кто-то тихо хихикает, и в классе становится очень тепло и весело.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спокойно помогает разобрать вещи, будто это самая обычная школьная путаница. Рыжик понимает, что ошибаться не страшно, если рядом добрые друзья.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Морковка отправляется обратно в сумку, а нужная резинка находится почти сразу. Смешной эпизод заканчивается легко и напоминает: в школе всё можно исправить.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случай в школьном рюкзаке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после урока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аккуратно вырезает и раскрашивает открытку. Он старается сделать её красивой, потому что хочет порадовать маму и показать, чему уже научился.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 первом школьном дне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пишет несколько коротких фраз о звонке, букваре, друзьях и обеде. В этих простых словах слышно главное: школа уже не кажется такой страшной.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 письмо для мамы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Рыжик отвечает у доски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к доске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выходит вперёд и чувствует, как сердце бьётся быстрее. Ему немного страшно, потому что все смотрят только на него.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вдох и подсказка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 секунду забывает начало ответа, но спокойно делает вдох. Учительница не торопит его, а одноклассники поддерживают внимательными взглядами.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ответ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Рыжик заканчивает ответ и слышит похвалу. Ему становится радостно и гордо, потому что он справился с трудным моментом сам.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обед и добрые правила за столом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Ароматный обед в столовой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столовой пахнет супом, кашей и тёплыми булочками. Рыжик садится аккуратно и старается не торопиться, чтобы ничего не пролить и не уронить.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за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благодарит тех, кто приготовил обед, и замечает, как приятно есть спокойно вместе с другими. Так обычный обед превращается в добрый школьный урок.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Рыжику стать смелее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Рыжик сам читает слово, он чувствует маленькую победу. После этого буквы уже не кажутся такими строгими и неприступными.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Орешки, шишки и жёлуди помогают ему увидеть числа. С настоящими предметами считать проще, а ошибка быстро становится заметной.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не смеются, а ждут и подбадривают. От этого Рыжик понимает, что в классе он не один.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учительницы и родителей делают его увереннее. Хочется стараться дальше, потому что усилия замечают и ценят.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и семейный разговор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Рыжик с порога рассказывает про первый урок, друга-ёжика и смешную морковку в портфеле. Он говорит быстро, потому что впечатлений оказалось очень много.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внимательно слушают и хвалят его за старание. После такого разговора лисёнок чувствует, что школа и дом дружат между собой и помогают расти.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класс учит не только буквам и цифрам, но и терпению. Чтобы научиться, нужно пробовать ещё раз, даже если сначала не всё получается.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начале пути не страшны. Они показывают, что ребёнок учится, задаёт вопросы и постепенно становится внимательнее и смелее.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друзья и взрослые делают школьный день спокойнее. Когда рядом есть поддержка, любое задание кажется посильным и даже немного интересным.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помогает открывать новое с радостью. Именно она превращает обычный урок в маленькое приключение, а школу — в место роста.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в школе учит Рыжика не бояться ошибок, просить помощи и радоваться маленьким успехам. Так сказка показывает: уверенность растёт шаг за шагом.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Лисёнок-первоклассник становится увереннее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2026-05-24T01:44:06Z</dcterms:created>
  <dcterms:modified xsi:type="dcterms:W3CDTF">2026-05-24T01:44:06Z</dcterms:modified>
</cp:coreProperties>
</file>