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сенсорных систем: ключевые темы
</a:t>
            </a:r>
            <a:endParaRPr lang="en-US" sz="3391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роль и структуру сенсорных систем в восприятии мира человеком.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сенсорных систем для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системы позволяют получать и анализировать информацию из окружающей среды. Они помогают распознавать объекты, ориентироваться и избегать опасностей, что жизненно важно для адаптации и обучения людей.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строения сенсорных систем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Рецепторы: основа восприятия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отвечают за превращение внешних раздражителей в нервные импульсы. Например, рецепторы кожи чувствительны к давлению, а фоторецепторы глаза реагируют на свет.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пути: связь с мозгом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волокна передают сигналы от рецепторов в мозг, обеспечивая обработку информации и формирование ощущений. Без них восприятие было бы невозможным.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в мозге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Специфические отделы мозга, такие как зрительная и слуховая коры, анализируют полученные сигналы, позволяя человеку распознавать форму, цвет, звук и другие характеристики.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система: основные элементы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глаза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состоит из роговицы, которая защищает, хрусталика — меняющего форму для фокусировки, стекловидного тела и сетчатки. Все эти части обеспечивают точное получение картинки.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работы сетчатки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сетчатке расположены палочки, отвечающие за восприятие света, и колбочки, воспринимающие цвета. Зрительный нерв передает обработанную информацию в мозг для анализа.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слуха: пошаговый процесс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звука наружным ухом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волны улавливаются наружным ухом и направляются внутрь слухового прохода.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через среднее ухо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вызывают вибрации барабанной перепонки и слуховых косточек, усиливая звук.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во внутреннем ухе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Вибрации достигают улитки, где волосковые клетки переводят их в нервные импульсы.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Импульсы передаются в слуховую кору головного мозга для распознавания и интерпретации звуков.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316" y="2183062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Вкусовая система: ключевые функции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рецепторов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рецепторы сосредоточены на языке, мягком нёбе и глотке, обеспечивая восприятие разнообразных вкусов.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вкусы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четыре базовых вкуса: сладкий, солёный, кислый и горький, которые помогают определить качество пищи.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организма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ощущения помогают избегать вредных и несъедобных продуктов, поддерживая безопасность питания.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нервы доставляют информацию в мозг, формируя восприятие и влияя на пищевое поведение.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Обонятельная система: анализ запахов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рецепторы расположены в верхней части носовой полости и реагируют на молекулы пахучих веществ, образующих запахи.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импульсы проходят через обонятельную луковицу, где происходит первичная обработка информации и передача в центр эмоций.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Лимбическая система связывает запахи с эмоциями и памятью, объясняя сильное влияние ароматов на настроение и воспоминания.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кожных рецепторов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коже находятся рецепторы давления, температуры и боли, каждый из которых отвечает за специфическую информацию о прикосновениях и окружающей среде.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чувствительные участки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Кончики пальцев, губы и язык обладают особенно высокой плотностью рецепторов, что обеспечивает точное ощущение текстуры и температуры.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тактильной чувствительности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обладает самым низким порогом чувствительности, что делает его самым острым из органов чувств.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порогах отражают специфику восприятия и важность каждого сенсора для выживания.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в области сенсорной физиологии,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пороги: сравнительная диаграмма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типы рецепторов, их локализацию и воспринимаемые раздражители для различных сенсорных систем.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специализированы по виду стимулов, что обеспечивает точное и быстрое восприятие мира.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сенсорных систем, 2022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рецепторы и их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сенсорных рецепторов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рецепторы уменьшают свою реактивность при длительном воздействии одного раздражителя, что позволяет избегать перегрузки информацией и сохранять внимание на важных изменениях.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адаптации включают снижение ощущения запаха после нахождения в помещении с интенсивным ароматом и привыкание к звуку кондиционера, обеспечивая комфорт восприятия.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сенсорных систем в координации движений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предоставляет информацию о положении тела в пространстве, помогая поддерживать баланс и избегать препятствий при движении.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участвует в восприятии звуков окружения, позволяя своевременно реагировать на предупреждения и ориентироваться в пространстве.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Проприорецепция обеспечивает обратную связь о положении и напряжении мышц и суставов, что важно для точного выполнения движений.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сенсорных системах приводят к потере координации, что повышает риск падений и травм при активной деятельности.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лишение сенсорных сигналов приводит к ухудшению концентрации и появлению галлюцинаций.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 часа
</a:t>
            </a:r>
            <a:endParaRPr lang="en-US" sz="6628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максимальный период, когда у здорового взрослого человека наблюдаются значительные психологические изменения при отсутствии сенсорных стимулов.
</a:t>
            </a:r>
            <a:endParaRPr lang="en-US" sz="1968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нейропсихологии, Университет Кембриджа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системы животных: примеры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животных обоняние значительно развито: у собак оно в тысячи раз острее человеческого, что помогает им находить пищу и ориентироваться в пространстве.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используют эхолокацию для навигации в темноте, а некоторые рыбы чувствуют электрические поля, что способствует выживанию и поиску добычи.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сенсорных систем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Слепота и глухота чаще всего возникают из-за генетических факторов или повреждений, что ограничивает восприятие соответствующих видов информации.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Анестезия, или потеря чувствительности, может быть вызвана травмами или заболеваниями, приводящими к снижению или отсутствию тактильных ощущений.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нарушения требуют комплекса адаптационных мер, включая медицинскую помощь, специальные устройства и педагогическую поддержку.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2725" y="393508"/>
            <a:ext cx="271500" cy="2413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725" y="1278857"/>
            <a:ext cx="271500" cy="27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2725" y="2206440"/>
            <a:ext cx="271500" cy="21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6281" y="3075822"/>
            <a:ext cx="244387" cy="27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6281" y="3976254"/>
            <a:ext cx="244387" cy="279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для компенсации нарушений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534400" y="374526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 и контактные линзы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Исправляют зрительные нарушения, помогают лучше воспринимать окружающий мир и участвовать в повседневной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34400" y="1274958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аппараты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Усиливают звуки, облегчают восприятие речи и окружающих звуков, обеспечивая коммуникацию и безопасность.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34400" y="2175391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Шрифт Брайля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Специальная система чтения и письма для незрячих, позволяющая получать письменную информацию тактильно.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34400" y="3075823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Жестовый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Средство общения для глухих и слабослышащих, замещающее речь с помощью жестов и мимики.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534400" y="3976255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Тактильные книги и программное обеспечение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людям с нарушениями восприятия получать информацию через осязание и специализированные технологии.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989576"/>
            <a:ext cx="4333200" cy="15102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чувствительности и диапазона восприятия между человеком и некоторыми животными по основным сенсорным системам.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сформировала разные способности у животных и человека в зависимости от экологических потребностей.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и физиология сенсорных систем,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сенсорных систем человека и животных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сенсорных систем у детей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зрительное развитие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дней жизни ребёнок начинает воспринимать свет и цвета, что способствует формированию взгляда и восприятию мира вокруг. Яркие предметы стимулируют активность мозга.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слуховой стимуляции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речи и музыка в первые месяцы помогают ребёнку развивать речевые навыки и внимание. Слуховая стимуляция является основой для общения и обучения.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тактильных ощущений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Прикосновения, игры с текстурами и объёмными предметами улучшает моторику и формирует чувство пространства, что важно для общего развития ребёнка.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сенсорных систем в обучении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зрительных материалов помогает лучше понять и запомнить информацию, способствует развитию мышления и восприятия.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Аудиоматериалы развивают слуховое внимание и восприятие речи, что укрепляет навыки слушания и говорения.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задания с участием осязания повышают уровень усвоения и активизируют моторные функции, делая обучение более эффективным.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сенсорных каналов улучшает мотивацию учеников и способствует более глубокому и устойчивому усвоению знаний.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системы: ключ к познанию и развитию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системы формируют основу восприятия мира, обучение и адаптацию к окружению. Современные технологии помогают компенсировать недостатки, расширяя возможности каждого человека.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2026-05-09T01:01:45Z</dcterms:created>
  <dcterms:modified xsi:type="dcterms:W3CDTF">2026-05-09T01:01:45Z</dcterms:modified>
</cp:coreProperties>
</file>