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Ледовитый океан: самый холодный океан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51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по площади, огромный по значению для планеты.
</a:t>
            </a:r>
            <a:endParaRPr lang="en-US" sz="453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океан у северных берегов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Ледовитый океан окружает полюс, омывает берега нескольких стран и отличается суровым климатом. Здесь долго держатся лед, мороз и резкие смены света, поэтому природа особенно уязвима и интересна для изучения.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Моря, острова и архипелаги Арктики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762250" y="1207150"/>
            <a:ext cx="2285862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Баренцево и Карское моря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моря расположены у северных берегов Европы и России. Они входят в систему океана и сильно различаются по ледовитости, глубинам и удобству для мореплавания в разные сезоны.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698371" y="1207150"/>
            <a:ext cx="2285862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Лаптевых и Восточно-Сибирское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районы известны долгим сохранением льда и очень холодной водой. Здесь особенно заметны сезонные изменения: летом открываются участки моря, а зимой поверхность быстро снова замерзает.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634491" y="1207150"/>
            <a:ext cx="2285862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Чукотское и Гренландское моря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Чукотское море связывает океан с Тихим океаном, а Гренландское отличается холодными водами и частыми айсбергами. Оба моря важны для обмена вод и миграций морских животных.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острова Арктики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Гренландия, Шпицберген, Новая Земля и Земля Франца-Иосифа образуют заметную часть арктической суши. Вместе с Канадским Арктическим архипелагом они определяют облик северного побережья.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5180850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Островная дуга Севера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острова и архипелаги не просто суша среди льда. Они влияют на движение льдов, служат местом обитания птиц и животных и помогают понять устройство всего региона.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лед и айсберги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29143"/>
            <a:ext cx="6780484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покров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морской лед почти полностью закрывает океанскую поверхность. Это резко меняет движение судов, обмен теплом между водой и воздухом и условия жизни морских животных.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375550"/>
            <a:ext cx="6376521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льда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Арктике встречается однолетний и многолетний лед. Его толщина может быть очень разной: от тонкой корки до мощных пластов, которые сохраняются несколько сезонов подряд.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3621950"/>
            <a:ext cx="5995916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Айсберги в океане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Айсберги обычно откалываются от ледников Гренландии. Они выглядят впечатляюще, но опасны для судов, потому что большая часть их массы скрыта под водой.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пояса Арктики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зоны расположены неравномерно: ледовые пространства занимают больше всего места, а суша и тундровые берега образуют узкие участки по краям региона.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льда показывает, насколько Арктика зависит от сезонных изменений климата и температуры.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описанию природных зон Арктики в учебном материале
</a:t>
            </a:r>
            <a:endParaRPr lang="en-US" sz="1311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95406" y="1328100"/>
            <a:ext cx="604013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свет и ветры в Арктике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морозы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воздух в Арктике часто охлаждается ниже −30 °C. Такие условия требуют от животных и людей особых приспособлений и делают холод одним из главных факторов жизни региона.
</a:t>
            </a:r>
            <a:endParaRPr lang="en-US" sz="1227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Полярный день и ночь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течение нескольких месяцев Солнце либо не заходит, либо почти не появляется. Из-за этого меняются ритмы жизни животных, рост растений и даже режим работы человека.
</a:t>
            </a:r>
            <a:endParaRPr lang="en-US" sz="1227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Штормовые ветры
</a:t>
            </a:r>
            <a:pPr algn="ctr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ветры легко сдвигают льдины и создают дрейф льда. Для судов это означает сложные маршруты, а для морских обитателей — постоянное изменение среды.
</a:t>
            </a:r>
            <a:endParaRPr lang="en-US" sz="1325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лето
</a:t>
            </a:r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во многих районах температура держится около 0…+5 °C. Даже в тёплый сезон льды тают не полностью, поэтому Арктика остаётся холодной большую часть года.
</a:t>
            </a:r>
            <a:endParaRPr lang="en-US" sz="132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880357"/>
            <a:ext cx="3982500" cy="1270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моря Северного Ледовитого океана
</a:t>
            </a:r>
            <a:endParaRPr lang="en-US" sz="2827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частях океана природные условия сильно различаются: одни моря более открыты для судоходства, другие долго остаются подо льдом.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 Атлантике моря обычно теплее и доступнее для судоходства, а в восточной части океана лед сохраняется дольше.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учебному описанию морей Северного Ледовитого океана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проводит много времени на морском льду, где охотится и перемещается между участками открытой воды. Его светлая шерсть помогает сливаться со снегом, а толстый слой жира сохраняет тепло в сильный мороз.
</a:t>
            </a:r>
            <a:endParaRPr lang="en-US" sz="927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 — хозяин льдов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Моржи и тюлени используют льдины как места отдыха, линьки и рождения детёнышей. Их плотный кожный покров и жир защищают от холода, а жизнь рядом с ледяной кромкой помогает находить пищу.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Морж и тюлени на кромке льда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Белуха, нарвал и кит-гренландский приспособлены к холодной воде и долгим миграциям. Летом на скалистых берегах появляются морские птицы, которые выбирают безопасные места для гнёзд и выведения птенцов.
</a:t>
            </a:r>
            <a:endParaRPr lang="en-US" sz="98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и птицы арктических берегов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Северного Ледовитого океана
</a:t>
            </a:r>
            <a:endParaRPr lang="en-US" sz="278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живет в арктических водах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маленькие организмы здесь играют огромную роль: именно они поддерживают жизнь более крупных обитателей океана и берегов.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ниже уровень в пищевой цепи, тем больше организмов. Поэтому планктон определяет устойчивость всей арктической экосистемы.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по учебному описанию арктической пищевой сети
</a:t>
            </a:r>
            <a:endParaRPr lang="en-US" sz="1354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Арктики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459442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и солнечный свет
</a:t>
            </a:r>
            <a:pPr algn="ctr" indent="0" marL="0">
              <a:lnSpc>
                <a:spcPct val="100000"/>
              </a:lnSpc>
              <a:buNone/>
            </a:pPr>
            <a:r>
              <a:rPr lang="en-US" sz="88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Арктике наступает лето, планктон получает достаточно света и начинает активно развиваться. Он становится первой ступенью питания для многих мелких морских организмов.
</a:t>
            </a:r>
            <a:endParaRPr lang="en-US" sz="886" dirty="0"/>
          </a:p>
        </p:txBody>
      </p:sp>
      <p:sp>
        <p:nvSpPr>
          <p:cNvPr id="10" name="Text 2"/>
          <p:cNvSpPr txBox="1"/>
          <p:nvPr/>
        </p:nvSpPr>
        <p:spPr>
          <a:xfrm>
            <a:off x="3036409" y="97722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морские организмы питаются планктоном, а затем сами становятся добычей рыб. Так энергия постепенно поднимается по цепочке от самых маленьких к более крупным.
</a:t>
            </a:r>
            <a:pPr algn="ctr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организмы и рыбы
</a:t>
            </a:r>
            <a:endParaRPr lang="en-US" sz="872" dirty="0"/>
          </a:p>
        </p:txBody>
      </p:sp>
      <p:sp>
        <p:nvSpPr>
          <p:cNvPr id="11" name="Text 3"/>
          <p:cNvSpPr txBox="1"/>
          <p:nvPr/>
        </p:nvSpPr>
        <p:spPr>
          <a:xfrm>
            <a:off x="4618221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Тюлени, моржи и киты
</a:t>
            </a:r>
            <a:pPr algn="ctr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 поедают тюлени, моржи и некоторые киты. Эти животные зависят от морского льда и от того, насколько богатой остаётся кормовая база в океане.
</a:t>
            </a:r>
            <a:endParaRPr lang="en-US" sz="983" dirty="0"/>
          </a:p>
        </p:txBody>
      </p:sp>
      <p:sp>
        <p:nvSpPr>
          <p:cNvPr id="12" name="Text 4"/>
          <p:cNvSpPr txBox="1"/>
          <p:nvPr/>
        </p:nvSpPr>
        <p:spPr>
          <a:xfrm>
            <a:off x="6207146" y="977226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вершине цепи находится белый медведь. Если льда становится меньше, ему труднее охотиться и перемещаться, а вся пищевая система Арктики становится менее устойчивой.
</a:t>
            </a:r>
            <a:pPr algn="ctr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
</a:t>
            </a:r>
            <a:endParaRPr lang="en-US" sz="903" dirty="0"/>
          </a:p>
        </p:txBody>
      </p:sp>
      <p:sp>
        <p:nvSpPr>
          <p:cNvPr id="13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Похолодание воды и образование льда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естественный зимний цикл в Арктике: от охлаждения поверхностного слоя до летнего таяния и дрейфа льдин.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Северного Ледовитого океана с другими океанами
</a:t>
            </a:r>
            <a:endParaRPr lang="en-US" sz="2215" dirty="0"/>
          </a:p>
        </p:txBody>
      </p:sp>
      <p:sp>
        <p:nvSpPr>
          <p:cNvPr id="9" name="Text 2"/>
          <p:cNvSpPr txBox="1"/>
          <p:nvPr/>
        </p:nvSpPr>
        <p:spPr>
          <a:xfrm>
            <a:off x="994275" y="1344800"/>
            <a:ext cx="1983300" cy="27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Тихим океаном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Ледовитый океан соединяется с Тихим океаном через Берингов пролив. Этот узкий проход делает возможным обмен водами, а также влияет на движение льдов и морские маршруты у берегов.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763725" y="1344800"/>
            <a:ext cx="1983300" cy="27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Атлантикой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Гренландское и Норвежское моря океан связан с Атлантическим. Здесь особенно заметны тёплые и холодные течения, которые меняют температуру воды и условия для судоходства.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33175" y="1344800"/>
            <a:ext cx="1983300" cy="27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течений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приносят в Арктику тепло или холод, поэтому ледовый покров в разных районах ведёт себя по-разному. Именно поэтому состояние моря у берегов может сильно отличаться даже в один сезон.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383" y="1128900"/>
            <a:ext cx="5438433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шельф: ресурсы и значение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Арктики разнообразны и ценны, но их освоение требует осторожности: природная среда здесь очень уязвима, а последствия загрязнения трудно исправить.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об Арктическом шельфе и хозяйственном использовании северных морей.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какие ресурсы встречаются в Арктике и почему они важны для людей и экономики северных стран.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5100" y="1146080"/>
            <a:ext cx="2958900" cy="28924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используют Северный Ледовитый океан
</a:t>
            </a:r>
            <a:endParaRPr lang="en-US" sz="2499" dirty="0"/>
          </a:p>
        </p:txBody>
      </p:sp>
      <p:sp>
        <p:nvSpPr>
          <p:cNvPr id="11" name="Text 2"/>
          <p:cNvSpPr txBox="1"/>
          <p:nvPr/>
        </p:nvSpPr>
        <p:spPr>
          <a:xfrm>
            <a:off x="788925" y="12071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морской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маршрут сокращает путь между Европой и Азией и делает перевозки быстрее. Но пользоваться им можно лишь при точном учёте льда, погоды и ледовой обстановки.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88925" y="21088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Ледоколы в навигации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без ледоколов движение судов невозможно. Они прокладывают путь через льды, помогают доставлять грузы и повышают безопасность плавания в арктических портах.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88925" y="30105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северных народов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коренных народов Севера океан остаётся частью повседневной жизни. Рыболовство, охота и оленеводство связаны с природными условиями Арктики и многовековым опытом её освоения.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88925" y="39122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 хозяйственные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важен не только как транспортный путь, но и как территория наблюдений, добычи ресурсов и работы северных поселений. Здесь особенно важно соблюдать осторожность и беречь природу.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площади летнего морского льда
</a:t>
            </a:r>
            <a:endParaRPr lang="en-US" sz="2897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сокращение идёт неравномерно: отдельные годы выделяются особенно низкими значениями, но общий тренд остаётся нисходящим.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ледовый покров становится меньше и нестабильнее, что подтверждает быстрое потепление Арктики и рост рисков для животных, морских путей и климата.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Sea Ice Index, NSIDC; минимумы конца лета за последние десятилетия.
</a:t>
            </a:r>
            <a:endParaRPr lang="en-US" sz="1196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покров, тем сильнее океан отражает солнечный свет и тем медленнее нагревается Арктика.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льда напрямую влияет на то, сколько солнечного тепла остаётся в океане. Поэтому изменения в Арктике заметны не только здесь, но и в погоде северных стран.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о влиянии морского льда на отражение солнечной радиации.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Растущие экологические риски в Арктике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потепление и рост хозяйственной активности усиливают нагрузку на арктические экосистемы.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и научные наблюдения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9927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Заповедные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Арктике создают заповедники и другие охраняемые зоны, чтобы защитить редкие виды и места их обитания. В самых чувствительных районах хозяйственная деятельность ограничивается.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08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Арктики наблюдают за льдом, температурой воды и состоянием животных. Такие данные помогают лучше понимать изменения в регионе и принимать более точные решения.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927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для судов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уменьшить загрязнение и шум, для арктических маршрутов действуют специальные требования. Они особенно важны там, где рядом проходят пути морских млекопитающих.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508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Осторожное освоение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нужна не только ради животных, но и ради людей. Чем точнее соблюдаются правила, тем меньше риск аварий и тем дольше сохраняется хрупкая арктическая среда.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880357"/>
            <a:ext cx="3982500" cy="1270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отличает Северный Ледовитый океан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главные признаки океана и объясняет, почему он считается уникальным среди всех океанов Земли.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одновременно самый маленький, самый мелкий, самый холодный и самый ледовитый, поэтому любые изменения в нём происходят особенно заметно и быстро.
</a:t>
            </a:r>
            <a:endParaRPr lang="en-US" sz="1578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географические сведения о Северном Ледовитом океане.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8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Ледовитый океан: маленький по размеру, большой по значению
</a:t>
            </a:r>
            <a:pPr algn="l" indent="0" marL="0">
              <a:lnSpc>
                <a:spcPct val="100000"/>
              </a:lnSpc>
              <a:buNone/>
            </a:pPr>
            <a:r>
              <a:rPr lang="en-US" sz="133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Ледовитый океан влияет на климат, жизнь животных и хозяйство северных стран. Его природная система хрупка, поэтому бережное отношение к Арктике важно для всей планеты.
</a:t>
            </a:r>
            <a:endParaRPr lang="en-US" sz="368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2026-06-02T15:24:51Z</dcterms:created>
  <dcterms:modified xsi:type="dcterms:W3CDTF">2026-06-02T15:24:51Z</dcterms:modified>
</cp:coreProperties>
</file>