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«Заказчик и мастер»: армянская народная сказка о труде и смекалке
</a:t>
            </a:r>
            <a:pPr algn="l" indent="0" marL="0">
              <a:lnSpc>
                <a:spcPct val="100000"/>
              </a:lnSpc>
              <a:buNone/>
            </a:pPr>
            <a:r>
              <a:rPr lang="en-US" sz="3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сказка о споре, честности и уважении к труду.
</a:t>
            </a:r>
            <a:endParaRPr lang="en-US" sz="303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и её мудрость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рождается в устной традиции, поэтому её рассказывают просто и живо. В армянских сказках особенно заметны юмор, меткие диалоги и понятный урок: жадность смешна, а ум и честность помогают победить.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спорит в сказке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знает цену своему ремеслу и не теряется в споре. Он отвечает спокойно и точно, потому что уверен в своём труде. Именно его выдержка делает историю особенно живой.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Заказчик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Заказчик приходит за работой, но хочет заплатить как можно меньше. Он торгуется, настаивает и надеется получить больше, чем должен. Из-за этого его поведение выглядит смешно.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сказка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торг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Заказчик хочет договориться выгоднее для себя. Мастер понимает, что работа требует усилий, и не собирается уступать без причины.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становится непростым. Уже в начале сказки чувствуется, что спор о труде приведёт к неожиданному и поучительному финалу.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заказ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мастеру приходит человек, которому нужна работа. С самого начала видно: речь пойдёт не только о деле, но и о цене.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спор превращается в поучение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разговор о плате приводит к справедливой развязке.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труд заслуживает уважения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Сделано руками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вещь не возникает сама по себе. За ней стоят умение, старание и много аккуратной работы, которую нельзя просто обесценить.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опыт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выполненная работа делает мастера сильнее и опытнее. Сказка напоминает: мастерство появляется не сразу, а через труд и постоянную практику.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время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дело не делается мгновенно. Мастеру нужны часы терпеливой работы, чтобы результат получился крепким, красивым и действительно нужным.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честная плата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труд полезен, его нужно оценивать справедливо. В сказке это важный закон: нельзя просить работу и одновременно пытаться занизить её цену.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как живая картинка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на своём месте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мастерской всё выглядит по-настоящему: рядом лежат инструменты, а в руках у мастера — уверенные движения. Такая сцена сразу помогает представить, как рождается готовая вещь. Ребёнок видит, что труд — это не разговор, а настоящее дело.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Работа, которая требует внимания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важна каждая мелочь: ровный край, точный удар, аккуратный жест. Если мастер спешит или ленится, вещь получится хуже. Поэтому мастерская в сказке показывает терпение, а не шум. Именно так рождается уважение к ремеслу.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результат труда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завершена, можно увидеть её пользу и красоту. Это делает историю понятной даже младшим школьникам: сначала есть только старание, а потом появляется вещь, которая служит людям. Так сказка объясняет ценность ручного труда.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сказке живёт юмор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начинается с жадности заказчика: он хочет получить больше, чем заслужил. Его уверенность выглядит слишком важной и поэтому сразу вызывает улыбку.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мастера звучит спокойно и метко. Он не повышает голос, но одним точным словом переворачивает разговор и делает спор неожиданно забавным.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здесь добрый, без злости. Он показывает, что хитрость без совести быстро становится нелепой, а умный человек умеет поставить всё на место.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держится на одном важном противостоянии: жадность заказчика сталкивается с честностью мастера.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спор о цене труда становится сердцем всей истории.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армянской народной сказки «Заказчик и мастер»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мастер — сильный герой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Мастер не пытается победить грубостью. Он спокоен, собран и уверен в своём деле. Благодаря этому его слова звучат сильнее любого крика.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Его сила — в смекалке и точном ответе. Он быстро понимает ситуацию и умеет защитить свой труд так, что спор заканчивается справедливо.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заказа к уроку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армянской народной сказки: от просьбы о работе до честного вывода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сильный инструмент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мастер побеждает не силой, а точной и спокойной фразой. Одно короткое замечание помогает ему защитить свой труд и сразу показывает, кто прав в споре.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здесь действуют как настоящий инструмент: они режут неловкость, останавливают жадность и меняют ход разговора. Поэтому герой выглядит умным, даже когда говорит совсем немного.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Заказчик, наоборот, спешит и говорит неосторожно. Из-за этого его просьбы звучат смешно и неубедительно, а сам он всё больше запутывается в собственных требованиях.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слушать собеседника, думать перед ответом и не обещать лишнего. Меткое слово может быть сильнее громкого спора, если оно сказано честно и вовремя.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5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сказка: история из обычной жизни
</a:t>
            </a:r>
            <a:endParaRPr lang="en-US" sz="2995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начинается с простой просьбы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всё похоже на обычный день: один человек приходит с заказом, другой готов выполнить работу. Сразу видно знакомую ситуацию, в которой нужно договориться о цене и не поссориться из-за пустяка. Такой сюжет легко представить даже в классе.
</a:t>
            </a:r>
            <a:endParaRPr lang="en-US" sz="1105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мастерская и разговор без лишних слов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словно происходит рядом с нами: есть мастер, его дело и человек, который торгуется. Никаких волшебных замков не нужно, потому что история держится на живом разговоре и понятной бытовой сцене. Именно поэтому она так быстро запоминается.
</a:t>
            </a:r>
            <a:endParaRPr lang="en-US" sz="1117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Шутка, которая прячет мудрый урок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спор выглядит как маленькая сценка из жизни, но в ней есть важный смысл. Ребёнок легко узнаёт знакомые слова: заказ, работа, плата, договорённость. А за улыбкой сразу открывается серьёзная мысль о честности и уважении к труду.
</a:t>
            </a:r>
            <a:endParaRPr lang="en-US" sz="11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очень короткий и понятный: разговор начинается быстро, а развивается без лишних отступлений. Поэтому слушатель легко следит за событиями и не теряет нить истории.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резко отличаются друг от друга. Заказчик кажется жадным и упрямым, а мастер — спокойным и находчивым, поэтому их спор сразу привлекает внимание и вызывает улыбку.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хорошо запоминается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неожиданен, но справедлив. Читатель понимает, что мастер не только защитил себя, но и показал, как важно уважать чужой труд и не пытаться хитрить.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сказки ведёт к одной ясной мысли. В ней нет лишних деталей, поэтому её удобно пересказывать, обсуждать и легко помнить долгое время.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Поучительная цепочка поступков и выводов в сказке о заказчике и мастере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народной сказки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народной сказки нет одного известного автора: её создавали многие люди, пересказывая историю снова и снова. Поэтому она звучит живо, просто и очень близко к повседневной речи.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сказки часто бывают короткими, смешными и очень точными. В них мало лишних деталей, зато есть яркий спор, ясный характер героев и понятный вывод, который легко запомнить.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сказки долго передавались устно, в них сохранились простые слова и выразительные разговоры. Из-за этого история о заказчике и мастере звучит тепло, по-народному и очень естественно.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увидеть героев на рисунке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Заказчика удобно показать важным, но недовольным: он может нахмуриться, поджать губы и стоять так, будто хочет спорить. Мастер, наоборот, выглядит собранным и спокойным.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поз и выражений лица сразу помогает понять характеры. На рисунке обычно хорошо заметны и сам спор, и смешная неловкость заказчика, который не ожидал такого умного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31" y="1419463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056" y="1419463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8975" y="141945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175" y="3188388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3600" y="3195018"/>
            <a:ext cx="318300" cy="2546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сказку
</a:t>
            </a:r>
            <a:endParaRPr lang="en-US" sz="3327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587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дело мастера. Слово напоминает, что хорошая работа требует времени, старания и умения, а не появляется сама собой.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191375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начинается история: один человек приходит с просьбой и хочет получить нужную работу. Без заказа не было бы и самого спора.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1015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человека, который умеет делать дело аккуратно и честно. В сказке именно мастер показывает, как защищать свой труд спокойно и умно.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58750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справедливая оплата за работу. Сказка напоминает, что труд имеет цену, а договариваться нужно честно и без хитростей.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191375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понять, кто поступает правильно. В истории справедливость важна потому, что жадность выглядит смешно, а честность вызывает уважение.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сказки с жизнью школьника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82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 сказке, любое дело начинается с договорённости. Если что-то обещал, нужно подумать заранее и понять, сможешь ли выполнить просьбу честно.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375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делом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27350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старается, его усилия нужно уважать. Сказка показывает, что труд — это не пустые слова, а настоящая работа, за которую положена справедливая плата.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7338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35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спорить жадно и не слушать другого, можно оказаться в смешном положении. История учит школьника говорить разумно, выполнять обещания и ценить мастерство.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35363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разговора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сказка о честности, труде и смекалке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«Заказчик и мастер» учит уважать чужой труд, не жадничать и говорить честно. Мастер побеждает спокойствием и умом, поэтому сказка остаётся смешной, ясной и очень поучительной.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2026-05-24T02:27:12Z</dcterms:created>
  <dcterms:modified xsi:type="dcterms:W3CDTF">2026-05-24T02:27:12Z</dcterms:modified>
</cp:coreProperties>
</file>