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углов треугольников и многоугольников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помогают понять форму фигур и найти неизвестные значения.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углы помогают понять фигуру
</a:t>
            </a:r>
            <a:endParaRPr lang="en-US" sz="1809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 — это не просто элементы чертежа: по ним определяют вид треугольника, свойства многоугольника и правильность построений. Эти знания нужны для решения задач, доказательств и проверки вычислений.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угла и его виды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07086" y="1379432"/>
            <a:ext cx="143744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угол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образуют две стороны и общая вершина. Именно это сочетание задаёт форму угла и позволяет точно описывать его положение на чертеже.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178724" y="1379428"/>
            <a:ext cx="143744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 величину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мера показывает, насколько велик угол. Её записывают в градусах и используют, чтобы сравнивать углы между собой и выполнять геометрические вычисления.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850435" y="1379428"/>
            <a:ext cx="143744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эталоны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угол равен 360°, развернутый — 180°, а прямой — 90°. Эти значения удобно помнить, потому что они часто встречаются в задачах.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522144" y="1379428"/>
            <a:ext cx="143744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 вместе образуют развернутый угол, поэтому их сумма равна 180°. Это правило помогает находить неизвестный угол по уже известному значению.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7194065" y="1379428"/>
            <a:ext cx="143758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 равны между собой. Такое свойство особенно полезно в чертежах, где пересекаются прямые, и нужно быстро определить недостающую величину.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в треугольнике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приведённые примеры подтверждают одно и то же свойство: сумма внутренних углов любого треугольника неизменна.
</a:t>
            </a:r>
            <a:endParaRPr lang="en-US" sz="1644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суммы внутренних углов треугольника: 180°; примеры составлены по школьным задачам.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треугольники могут выглядеть по-разному, но правило суммы углов остаётся одинаковым.
</a:t>
            </a:r>
            <a:endParaRPr lang="en-US" sz="1791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как основа многих фигур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5164" y="983780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простая фигура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имеет три стороны и три угла, поэтому считается одной из самых простых плоских фигур. Его свойства легко изучать и использовать в более сложных построениях.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612062" y="983786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разбиения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многоугольник можно разделить на треугольники с помощью диагоналей. Это позволяет сводить решение сложных задач к уже известным свойствам треугольника.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98968" y="983786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 вычислений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фигура разбита на треугольники, легче находить углы, проверять суммы и сравнивать части чертежа. Такой подход часто используют в геометрии 7 класса.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85799" y="983786"/>
            <a:ext cx="183649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 чертеже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изображении удобно показать многоугольник, разделённый диагоналями на несколько треугольников. Это наглядно объясняет, почему треугольники играют ключевую роль в изучении фигур.
</a:t>
            </a:r>
            <a:endParaRPr lang="en-US" sz="146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313826"/>
            <a:ext cx="4048200" cy="11013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треугольников по углам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треугольников по углам по школьному курсу геометрии.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 величине углов определить вид треугольника.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треугольнике не может быть двух прямых или двух тупых углов, потому что сумма всех углов равна 180°.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50°
</a:t>
            </a:r>
            <a:pPr algn="ctr" indent="0" marL="0">
              <a:lnSpc>
                <a:spcPct val="100000"/>
              </a:lnSpc>
              <a:buNone/>
            </a:pPr>
            <a:r>
              <a:rPr lang="en-US" sz="245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угол при основании равен этому значению, второй тоже равен ему.
</a:t>
            </a:r>
            <a:pPr algn="ctr" indent="0" marL="0">
              <a:lnSpc>
                <a:spcPct val="100000"/>
              </a:lnSpc>
              <a:buNone/>
            </a:pPr>
            <a:r>
              <a:rPr lang="en-US" sz="245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равнобедренного треугольника: углы при основании равны; пример из условия задачи.
</a:t>
            </a:r>
            <a:endParaRPr lang="en-US" sz="3601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 при основании сразу позволяют найти третий угол по правилу суммы 180°, не измеряя фигуру на чертеже.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неизвестный угол треугольника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сумме внутренних углов треугольника, равной 180°.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треугольника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3623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образуется, если одну сторону треугольника продолжить за вершину. Он находится рядом с внутренним углом и вместе с ним составляет развернутый угол.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705161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свойство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равен сумме двух внутренних несмежных углов. Это позволяет находить его быстро, не вычисляя все углы треугольника по отдельности.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56686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внутренних угла равны 35° и 65°, то внешний угол равен 100°. Такой способ особенно удобен в задачах без полного построения фигуры.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978448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всегда больше каждого из двух несмежных внутренних углов, поэтому его легко распознать в чертеже и использовать как проверку решения.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многоугольника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 у фигуры, тем больше сумма её внутренних углов; правило удобно проверять на треугольнике, четырёхугольнике и пятиугольнике.
</a:t>
            </a:r>
            <a:endParaRPr lang="en-US" sz="1452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суммы внутренних углов выпуклого n-угольника: (n−2)×180°; примеры для 3–6 сторон.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выпуклого многоугольника сумму внутренних углов находят по формуле (n−2)×180°.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Разбиение многоугольника на треугольники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многоугольник — несколько треугольников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провести диагонали из одной вершины, многоугольник как будто «раскладывается» на отдельные треугольники. Это удобно для вычислений: каждый новый треугольник добавляет к общей сумме ещё 180°.
</a:t>
            </a:r>
            <a:endParaRPr lang="en-US" sz="1264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Пятиугольник без лишних линий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пятиугольника из одной вершины можно провести диагонали к несоседним вершинам. В результате фигура делится на три треугольника, и по ним легко проверить сумму внутренних углов всей фигуры.
</a:t>
            </a:r>
            <a:endParaRPr lang="en-US" sz="1264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Шестиугольник и его диагонали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шестиугольника диагоналей из одной вершины получается больше, но принцип остаётся тем же. Фигура разбивается на четыре треугольника, поэтому её углы удобно находить через сумму треугольников.
</a:t>
            </a:r>
            <a:endParaRPr lang="en-US" sz="1264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4352" y="1230400"/>
            <a:ext cx="5689946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многоугольники и их углы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правильной фигуры все стороны и углы равны. Чем больше сторон, тем больше каждый внутренний угол.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правильных многоугольников; формула одного внутреннего угла ((n−2)×180°)/n.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несколько правильных многоугольников и их внутренние углы.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и внешние углы многоугольника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7376" y="1379432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внешних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обойти выпуклый многоугольник по одному кругу, сумма всех внешних углов всегда составит 360°. Это правило не зависит от числа сторон и помогает быстро проверять вычисления.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621778" y="1379428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 у 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и внешний углы при одной вершине образуют развернутый угол. Поэтому их сумма равна 180°, а зная один из них, легко найти второй.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16179" y="1379428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в 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свойства особенно удобны, когда в чертеже не хватает данных. Тогда можно использовать сумму внешних углов или связь смежных углов и восстановить неизвестные значения.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0474" y="1379428"/>
            <a:ext cx="180090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найденные углы не дают 180° у вершины или 360° в сумме по фигуре, значит, где-то допущена ошибка. Такой контроль помогает избежать неверного решения.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изменяется угол правильного многоугольника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числа сторон каждый внутренний угол становится больше. Значит, форма фигуры постепенно «раскрывается».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внутреннего угла правильного n-угольника: ((n−2)×180°)/n.
</a:t>
            </a:r>
            <a:endParaRPr lang="en-US" sz="1559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показывает угол для любого правильного n-угольника и помогает делать выводы без измерений.
</a:t>
            </a:r>
            <a:endParaRPr lang="en-US" sz="171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900" y="1540300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6288" y="2624525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3475" y="3708750"/>
            <a:ext cx="874200" cy="87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Выпуклые и вогнутые многоугольники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834875" y="157870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Выпуклый многоугольник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такой фигуры все внутренние углы меньше 180°. Любая диагональ внутри неё проводится без выхода за границы, поэтому разбиение на треугольники получается простым и наглядным.
</a:t>
            </a:r>
            <a:endParaRPr lang="en-US" sz="1568" dirty="0"/>
          </a:p>
        </p:txBody>
      </p:sp>
      <p:sp>
        <p:nvSpPr>
          <p:cNvPr id="11" name="Text 2"/>
          <p:cNvSpPr txBox="1"/>
          <p:nvPr/>
        </p:nvSpPr>
        <p:spPr>
          <a:xfrm>
            <a:off x="1834875" y="2662925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Вогнутый многоугольник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есть хотя бы один внутренний угол больше 180°, из-за чего фигура как будто «вдавлена» внутрь. Не все диагонали проходят внутри, и задачи становятся сложнее.
</a:t>
            </a:r>
            <a:endParaRPr lang="en-US" sz="1568" dirty="0"/>
          </a:p>
        </p:txBody>
      </p:sp>
      <p:sp>
        <p:nvSpPr>
          <p:cNvPr id="12" name="Text 3"/>
          <p:cNvSpPr txBox="1"/>
          <p:nvPr/>
        </p:nvSpPr>
        <p:spPr>
          <a:xfrm>
            <a:off x="1832050" y="374715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чаще рассматривают выпуклые многоугольники, потому что для них удобно применять формулу суммы углов. Однако различать оба вида нужно обязательно, чтобы не ошибиться в чертеже.
</a:t>
            </a:r>
            <a:endParaRPr lang="en-US" sz="1568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с углами многоугольника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решения задач по свойствам углов выпуклого многоугольника.
</a:t>
            </a:r>
            <a:endParaRPr lang="en-US" sz="142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свойства углов в жизни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зданиях и мостах углы помогают задавать точную форму деталей и проверять устойчивость конструкций. Треугольные элементы особенно полезны: они сохраняют форму лучше многих других и делают каркас более надёжным.
</a:t>
            </a:r>
            <a:endParaRPr lang="en-US" sz="1165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 архитектура
</a:t>
            </a:r>
            <a:endParaRPr lang="en-US" sz="1447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черчении углы нужны для точных схем, планов и измерений. На дорогах геометрия тоже заметна: треугольные и многоугольные формы встречаются в знаках, где важно, чтобы изображение было чётким и узнаваемым.
</a:t>
            </a:r>
            <a:endParaRPr lang="en-US" sz="1203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и дорожные знаки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многоугольники часто используют в плитке, орнаментах и декоративных рисунках. Их равные стороны и углы позволяют создавать повторяющиеся узоры без зазоров, поэтому поверхность выглядит аккуратно и симметрично.
</a:t>
            </a:r>
            <a:endParaRPr lang="en-US" sz="1189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Мозаики и узоры
</a:t>
            </a:r>
            <a:endParaRPr lang="en-US" sz="1600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фигур по числу углов и сумме углов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сторон, тем больше сумма внутренних углов. Это видно уже при переходе от треугольника к пятиугольнику.
</a:t>
            </a:r>
            <a:endParaRPr lang="en-US" sz="163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выпуклого многоугольника: (n−2)×180°.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удобно для проверки формулы на разных фигурах.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313826"/>
            <a:ext cx="4048200" cy="11013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углами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углов треугольников и выпуклых многоугольников.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и правильные ориентиры для решения задач.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 — точно определить тип угла и фигуры. Тогда формулы применяются без ошибок и ответ получается верным.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 увидели, что углы помогают узнавать фигуры, находить неизвестные значения и проверять решения. Для треугольников и многоугольников действуют простые, но очень важные правила.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2026-05-28T23:57:42Z</dcterms:created>
  <dcterms:modified xsi:type="dcterms:W3CDTF">2026-05-28T23:57:42Z</dcterms:modified>
</cp:coreProperties>
</file>