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Шкалы, координаты и перпендикулярные прямые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темы, которые помогают точно измерять, строить и читать чертежи.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важны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встречаются в линейке, часах и картах. Координаты помогают точно указывать положение точки, а перпендикулярные прямые нужны для чертежей, сеток и фигур.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шкала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— это линия, разделённая на равные промежутки и снабжённая подписями. По ней удобно определять значение величины по отметке.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шкалы есть начало отсчёта, направление и одинаковые деления. Именно поэтому её легко читать и сравнивать разные значения.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используют в линейке, термометре, часах и на картах. Они помогают не угадывать, а точно измерять и сопоставлять величины.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как пример шкалы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деления расположены на равных расстояниях, а ноль обычно служит началом отсчёта. Более мелкие деления помогают измерять длину точнее.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 миллиметры связаны между собой: один сантиметр состоит из десяти миллиметров. Поэтому линейка удобна и для чтения размеров, и для перевода единиц.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единица, тем больше мелких единиц в ней содержится.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единиц длины на шкале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ступенчатую связь единиц длины и помогает быстро переводить их между собой.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соотношения единиц длины: 1 км = 1000 м, 1 м = 100 см, 1 см = 10 мм.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— это прямая с выбранным началом отсчёта, направлением и единичным отрезком. Она позволяет каждому числу сопоставить точку.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0 обозначает начало отсчёта. Справа от неё находятся положительные числа, а слева — отрицательные, поэтому знак координаты показывает направление.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деления на прямой делают чтение координат удобным и точным. По ним легко находить положение точки и сравнивать числа.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координату точки на прямой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координаты с координатной прямой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положение точки относительно нуля связано с её координатой.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на координатной прямой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координаты показывает сторону от нуля, а число — расстояние в единичных отрезках.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точек на координатной прямой по условию задания.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 координатной прямой находят по модулю разности координат. Это позволяет обходиться без линейки и сразу видеть длину отрезка.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Правило: расстояние между точками на прямой равно модулю разности их координат.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равно расстояние между точками с координатами 7 и 2, а также −1 и 4.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— одна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Координатную плоскость образуют две перпендикулярные прямые: ось x и ось y. Обычно x направлена горизонтально, а y — вертикально. Вместе они задают удобную сетку для построений.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 плоскости задаётся парой чисел (x; y). Сначала называют координату по оси x, затем по оси y. Такой порядок нельзя менять, иначе точка будет задана неверно.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четвертей идёт против часовой стрелки, начиная с правого верхнего сектора.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четверти координатной плоскости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каждой координаты зависит от четверти и помогает быстро определить положение точки.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правилам координатной плоскости; дата не 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точку по координатам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первое число записи и откладывают его на оси x: вправо, если число положительное, или влево, если отрицательное.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 полученной отметки двигаются параллельно оси y и откладывают второе число. Так получают точное положение точки на плоскости.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 нельзя менять: сначала x, потом y. Запись всегда заключают в круглые скобки и разделяют числа точкой с запятой.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координат точки на плоскости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точки на координатной сетке.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 они пересекаются и образуют прямой угол 90°. Это видно по форме угла в месте пересечения.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прямой угол часто отмечают маленьким квадратом. Такой знак помогает быстро заметить перпендикулярность без измерений транспортиром.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перпендикулярны, то вокруг точки пересечения возникает четыре одинаковых прямых угла. Это важный признак для проверки.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линии встречаются в клетках тетради, в прямоугольниках и в координатной сетке. Там они образуют удобную основу для построений.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 его признаки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который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выглядит как аккуратный «уголок» из двух перпендикулярных лучей. Его размер равен 90°, поэтому на рисунке рядом часто ставят маленький квадратик. Такой знак подсказывает, что линии пересекаются под прямым углом.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удобно приложить угольник или посмотреть на клетчатую бумагу. Если стороны совпадают с краями угольника или линиями клеток, угол прямой. Этот приём помогает быстро убедиться, что линии перпендикулярны.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построений в тетради особенно важно уметь отличать прямой угол от остальных видов углов.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прямой угол равен 90°; именно его образуют перпендикулярные прямые.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определения углов; дата не 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 и пример, затем сделайте вывод о прямом угле.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перпендикулярность в задачах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решающим признаком служит угол 90°: если он есть, прямые перпендикулярны.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геометрии и координатной плоскости; дата не 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шкалы, координаты и перпендикулярные прямые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измерения превращаются в точное построение точек и чертежей.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 и углами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оси x и y, поэтому точка оказывается не там, где нужно. Перед записью полезно ещё раз назвать оси вслух.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знак минус и принимают левую часть прямой за правую. Проверка от нуля сразу показывает, в какую сторону нужно считать.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порядке координат тоже меняет ответ: запись (x; y) нельзя читать как (y; x). Сначала откладывают x, потом y.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углов важно не спутать прямой и развёрнутый угол. Если виден квадрат или совпадение с клетками, значит угол 90°.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измеряем, отмечаем, строим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учит читать деления, координаты — точно указывать положение, а перпендикулярные прямые помогают строить аккуратные чертежи и понимать геометрические рисунки.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2026-05-24T17:29:51Z</dcterms:created>
  <dcterms:modified xsi:type="dcterms:W3CDTF">2026-05-24T17:29:51Z</dcterms:modified>
</cp:coreProperties>
</file>