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Пресмыкающиеся: основные черты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Пресмыкающиеся включает более 10 тысяч видов с сухой кожей и переменным теплом.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пресмыкающихся и их эволюционный прорыв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около 320 миллионов лет назад, развившись от земноводных. Амниотическое яйцо позволило им размножаться на суше, что стало ключом к освоению сухопутных территорий.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что такое пресмыкающиеся?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класс позвоночных животных с лёгочным дыханием и сухой кожей, покрытой роговыми чешуями, которые защищают от потери влаги.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откладывают яйца на суше, что даёт им независимость от водоёмов для размножения и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пойкилотермными — их температура тела зависит от окружающей среды, что влияет на уровень активности.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— подвижные и разноплановые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обладают хорошо развитыми конечностями и разнообразным питанием. Пример — зелёная игуана, живущая преимущественно на деревьях и питающаяся растительностью.
</a:t>
            </a:r>
            <a:endParaRPr lang="en-US" sz="807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— без конечностей и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демонстрируют отсутствие конечностей, используют яд и подвижные челюсти для охоты. Гадюка — хищник с ядовитым укусом, часто обитает в лесах и полях.
</a:t>
            </a:r>
            <a:endParaRPr lang="en-US" sz="855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— обладатели защитного панциря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имеют твёрдый панцирь для защиты и обитают как в воде, так и на суше. Болотная черепаха предпочитает водоёмы с тихой водой.
</a:t>
            </a:r>
            <a:endParaRPr lang="en-US" sz="852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мощные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обладают массивным телом и сильными челюстями, охотятся в реках и болотах. Нильский крокодил — крупнейший представитель этого отряда.
</a:t>
            </a:r>
            <a:endParaRPr lang="en-US" sz="821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пресмыкающихся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 роговыми чешуями предотвращает испарение влаги, что важно для жизни вне водной среды.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имеют четыре конечности, однако у змей они редуцированы или отсутствуют.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являются основным дыхательным органом, обеспечивая эффективный газообмен.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трёхкамерное, кроме крокодилов, у которых четырёхкамерное — это улучшает кровообращение и обмен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тела пресмыкающихся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органы и защитные покровы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Чешуйчатая кожа защищает тела рептилий от высыхания и механических повреждений.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развиты дополнительные защитные элементы, такие как рога у рогатых агам и костяные пластины у черепах.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кожи практически не участвуют в дыхании, в отличие от некоторых земноводных.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и поведение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не регулируют внутреннюю температуру, она зависит от температуры окружающей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активности они часто греются на солнце, что позволяет разогреть мышцы и ускорить обмен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холодные периоды наблюдается снижение активности или впадение в оцепенение для экономии энергии.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проявляют дневную активность, адаптируясь к климатическим условиям.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пресмыкающихся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осуществляется исключительно лёгкими, наличие носовых ходов, гортани и трахеи обеспечивает подачу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требует работы грудной клетки и мышц, которые расширяют и сжимают лёгкие для эффективного газообмена.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рептилий герметична для кислорода, поэтому она не участвует в дыхании, в отличие от амфибий.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питаются насекомыми, мелкими животными, рыбой, а некоторые — растительной пищей. Это обеспечивает им адаптацию к различным условиям среды.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рациона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имеют клюв вместо зубов, который помогает им срывать и измельчать пищу, соответствуя их растительно- или всеядному рациону.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черепах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нижняя челюсть очень подвижна, что позволяет проглатывать добычу большого размера. Ящерицы обладают острыми зубами для разрывания пищи.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пищи и особенности ротового аппарата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питание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пресмыкающихся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 внешнему строению, питанию и среде обитания у четырёх групп пресмыкающихся.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пресмыкающихся адаптирована к определённой среде и способам питания.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«Биология»,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откладывают яйца с плотной оболочкой, защищающей эмбриона от высыхания и механических повреждений в условиях наземной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практикуют яйцеживорождение — эмбрионы развиваются внутри организма матери, что повышает шансы выживания потомства в суровых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 пресмыкающихся прямое: из яиц появляются миниатюрные копии взрослых, которые с рождения способны к самостоятельной жизни и поиску пищи.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разнообразие пресмыкающихся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сосредоточены возле пресных водоёмов, а крокодилы обитают преимущественно в тропических реках и болотах.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пресмыкающихся приходится на влажные тропические регионы, где создаются оптимальные условия для разных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охраны природы,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и морские черепахи — мастера кислородной задержки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и морские черепахи могут долго обходиться без дыхания под водой благодаря уникальным физиологическим адаптациям, что позволяет им добывать пищу и избегать хищников в водной среде.
</a:t>
            </a:r>
            <a:endParaRPr lang="en-US" sz="84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лазальщики: хамелеоны и древесные змеи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 древесные змеи тропических лесов обладают захватывающим хвостом и прочными конечностями для цепкого захвата веток, что делает их превосходными лазальщиками и позволяет скрываться от врагов.
</a:t>
            </a:r>
            <a:endParaRPr lang="en-US" sz="87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стратегии выживания агам и змей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агамы и змеи пустынь способны эффективно экономить воду и прокладывать норы для спасения от жары. Эти приспособления помогают им выживать в экстремальных условиях с малым запасом влаги.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пресмыкающихся к средам обитания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игуана выделяется древесным образом жизни и яркой зелёной окраской, что помогает прятаться среди листвы тропических лесов.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кобра известна своим мощным нейротоксическим ядом, который paralизует добычу и эффективен в защите от врагов.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черепаха славится продолжительностью жизни до 50 лет и способностью выживать как на суше, так и в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Гремучая змея привлекает внимание звонким хвостом, который предупреждает о её присутствии, а аллигатор — массивным телом и мощными челюстями.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представители класса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пресмыкающихся в экосистемах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также влияют на структуру растительности, контролируя популяции травоядных 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играют ключевую роль в поддержании баланса экосистем, участвуя в различных звеньях пищевых цепей.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Университета биологии,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Кобра парализует нервную систему жертвы своим мощным нейротоксином, что обеспечивает эффективность охоты и безопасность в защите территории.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кобра — нейротоксический яд
</a:t>
            </a:r>
            <a:endParaRPr lang="en-US" sz="872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Гила-монстр обладает ядом, используемым преимущественно в обороне. Его яд содержит компоненты, применяемые в разработке лекарств для контроля кровяного давления.
</a:t>
            </a:r>
            <a:endParaRPr lang="en-US" sz="833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Гила-монстр — редкий ядовитый представитель Северной Америки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Гадюка использует яд, способный разрушать клетки крови жертвы, что затрудняет её движение и быстрому перевариванию. Яд служит и для защиты от врагов.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гадюка — гемотоксичный яд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пресмыкающиеся: особенности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у пресмыкающихся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бегство помогает ящерицам избежать хищников, используя их скорость и ловкость на разнообразных ландшафтах.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изменяют окраску для маскировки, что затрудняет обнаружение и снижает риск нападения.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панцирь черепах служит надёжной защитой от механических повреждений и нападений хищников.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яда змей и гила-монстра, а также характерные звуки гремучих змей, отпугивают потенциальных врагов.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опасно для водных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и бытовое загрязнение негативно сказывается на здоровье черепах и крокодилов, ухудшая условия для размножения и выживания.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сохранения и разведения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занимаются разведением исчезающих видов в неволе и восстановлением их численности в природе через охраняемые территории и мониторинг.
</a:t>
            </a:r>
            <a:endParaRPr lang="en-US" sz="9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снижает численность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естественных местообитаний ведёт к сокращению популяций пресмыкающихся и снижает биоразнообразие в экосистемах по всему миру.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пресмыкающихся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пресмыкающихся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игуана способна сбросить хвост при опасности, после чего он быстро восстанавливается, обеспечивая защиту при нападении.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Питоны могут проглатывать добычу, значительно превышающую их голову по размеру, благодаря необычайной растяжимости нижней челюсти.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живут до 70 лет, а гекконы используют развитую звуковую коммуникацию для общения и сигнализации друг другу о тревоге.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пресмыкающихся в природе и науке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поддерживают экологический баланс, применяются в медицине и способствуют познанию биологии, что важно для сохранения биоразнообразия и будущих исследований.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2026-05-08T22:05:55Z</dcterms:created>
  <dcterms:modified xsi:type="dcterms:W3CDTF">2026-05-08T22:05:55Z</dcterms:modified>
</cp:coreProperties>
</file>