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«Тихий Дон» Михаила Шолохова: роман-эпопея о человеке и истории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донского казачества, переживающего войну, революцию и нравственный слом.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Шолохова писался более пятнадцати лет и стал одним из главных произведений о революции и Гражданской войне. В нём соединены точность бытовой детали, эпический размах, живая народная речь и глубокий психологизм.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создавался и чем важен «Тихий Дон»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735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романа и масштаб повествования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391275" y="2065725"/>
            <a:ext cx="25938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1914–1917: Первая мировая война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события выводят героев из привычной среды и проверяют их на стойкость, верность и способность различать правду.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00125" y="2065725"/>
            <a:ext cx="24816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1922: послевоенный итог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потрясений остаются утраты, опустошение и необходимость заново искать опору в семье, памяти и земле.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5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1912: хуторская жизнь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 привычный мир донского казачества: семья, труд, обычаи, уклад и первые признаки скрытой напряжённости.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230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1917–1920: революция и Гражданская война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перелом разделяет казачество, усиливает жестокость и втягивает хутор в братоубийственный конфликт.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Степь, река и земля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пространство у Шолохова не просто фон, а живая среда, где труд, быт и природа неразделимы. Земля и река определяют ритм жизни казаков.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состояние героев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помогает передать тревогу, ожидание перемен и внутреннее напряжение героев. Хутор Татарский и степь подчёркивают укоренённость человека, но и хрупкость привычного мира.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Донская степь как художественное пространство романа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Пантелей Прокофьевич воплощает власть отца и старую патриархальную норму, где порядок держится на привычке к подчинению, труду и семейной иерархии.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Мелеховых и кризис казачьего уклада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Ильинична становится нравственным центром дома: её стойкость, терпение и внутренняя собранность удерживают семью даже тогда, когда вокруг рушатся прежние основы.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Мелеховых по-разному переживают перемены, и в их судьбах видно, как исторический кризис разламывает родственные связи, привычные роли и представления о долге.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6294" y="1498328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26715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6294" y="3300975"/>
            <a:ext cx="197925" cy="226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раскрывает образ Григория Мелехова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землёй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Григорий остаётся человеком труда и родной земли, поэтому его мировосприятие опирается на практический опыт, а не на отвлечённые лозунги и схемы.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войны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 делает его свидетелем и участником насилия, заставляя увидеть, как быстро разрушаются привычные представления о чести, мужестве и справедливости.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поиск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постоянно выбирает между долгом, чувством и совестью, но ни одна сторона не даёт ему полной внутренней опоры и ясного ответа.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Трагическая раздвоенность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конфликт героя усиливается с каждым историческим переломом, превращая его путь в историю утраты цельности и мучительного самопонимания.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Аксинья показана как сильная и независимая женщина, способная любить глубоко и без оглядки на осуждение. Её чувство к Григорию не ослабевает даже под давлением обстоятельств.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героев противостоит семейным и общественным нормам, но не становится счастливым спасением. Напротив, она раскрывает, насколько жестоко историческое время вмешивается в личную судьбу.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Аксинья и трагическая линия любви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5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каждым этапом стоит не только смена событий, но и изменение человеческих отношений, ценностей и меры личной ответственности.
</a:t>
            </a:r>
            <a:endParaRPr lang="en-US" sz="1155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сюжету романа М. А. Шолохова «Тихий Дон»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исторический перелом, тем заметнее распад прежнего мира и внутреннее опустошение героев.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исторические этапы в сюжете романа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 показывает не героическую славу, а грязь, усталость и постоянную угрозу смерти, которая быстро стирает прежние представления о воинской доблести.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в судьбе Григория и казаков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Григорий проходит через ранения и тяжёлые моральные испытания, после которых уже не может смотреть на войну как на понятное и оправданное дело.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реальность разрушает привычный казачий уклад: люди вынуждены жить между долгом службы, страхом потерь и ощущением бессмысленности происходящего.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 войне особенно ясно проявляется внутренний надлом героя, которому становится трудно сохранить цельность характера и веру в устойчивую правду.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1917 года не приносят освобождения, а усиливают напряжение между людьми, потому что прежние связи и авторитеты уже не удерживают общество.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 гражданский раскол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Казачество оказывается разделено на враждующие стороны, и хутор превращается в пространство, где соседство и родство не спасают от насилия и взаимной ненависти.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исторический выбор означает не отвлечённую позицию, а личную ответственность за жизнь близких, за совесть и за цену каждого решения.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Григория Мелехова через исторические переломы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романа: от хуторской жизни к войне, революции, внутреннему надлому и возвращению к дому.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1781" y="1336325"/>
            <a:ext cx="4250837" cy="253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М. А. Шолохова «Тихий Дон»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представлены через их место в нравственном конфликте и в кризисе казачьего мира.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образов показывает разные реакции на исторический слом: от нравственного поиска до разрушительной жестокости.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романа и их художественные функции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19537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217218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268518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268518"/>
            <a:ext cx="218400" cy="1747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894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Григория и Аксиньи проходит через запреты, разлуки и потери, но остаётся подлинной человеческой силой, которая не сводится к личной прихоти.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52575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казачий уклад и воинская присяга предъявляют герою разные требования, и каждое из них претендует на первенство в его жизни.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8894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героев оцениваются не только по политической стороне, но и по нравственным последствиям для близких, соседей и собственного сознания.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2575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народа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показывает, что частная биография в эпоху катастрофы неотделима от общей истории, а личный выбор влияет на жизнь целого сообщества.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любви, долга и личной ответственности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Донская разговорная речь делает диалоги живыми и точными: по интонации, пословицам и оборотам слышна среда, из которой вышли герои.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подробности — одежда, еда, труд, военная служба, обряды — не украшают текст, а создают ощущение подлинной жизни и исторической конкретности.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речевые особенности и предметные детали Шолохов раскрывает характеры: сдержанность, резкость, достоинство, привязанность к дому и привычку мыслить образно.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романа, народная речь и реалистическая деталь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в романе не декоративны: они постоянно проявляются в поступках героев и в смене исторических обстоятельств.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М. А. Шолохова «Тихий Дон»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конфликт оппозиций, тем отчётливее видно, как эпоха разрушает привычные нравственные и семейные связи.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противопоставления в художественной системе романа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Пахота, сенокос, уход за двором, семейные трапезы и обряды показаны как естественный ритм жизни, в котором человек ощущает связь с землёй и родом.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этот устойчивый уклад входит война, бытовые сцены приобретают драматический смысл: становится заметно, как легко разрушается привычный порядок и как трудно его сохранить.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Казачий быт как основа художественного мира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нет простой схемы «свои — чужие»: разные стороны конфликта совершают жестокие поступки, а потому истина не совпадает с лозунгом или присягой.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правды и нравственного выбора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вынуждены выбирать в условиях, где любое решение приносит утраты; именно поэтому нравственная оценка поступка оказывается важнее политической принадлежности.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показывает, что война и гражданская вражда стирают человеческую меру, а сохранение совести становится почти единственной опорой личности.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625951"/>
            <a:ext cx="4164900" cy="213144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М. А. Шолохова «Тихий Дон»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мотивы связывают личную историю героев с судьбой народа и земли.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помогают увидеть, что частные события в романе всегда выходят к общему историческому и нравственному смыслу.
</a:t>
            </a:r>
            <a:endParaRPr lang="en-US" sz="1282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Символические мотивы романа-эпопеи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стал одним из самых масштабных художественных свидетельств о революции и Гражданской войне, показав судьбу народа не через схему, а через живых людей и их выбор.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«Тихого Дона» в русской литературе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соединил эпическую широту, психологическую точность и народную речь, благодаря чему произведение стало важной частью русской и мировой литературной традиции.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оценка романа подтверждается его устойчивым читательским интересом, а Нобелевская премия 1965 года закрепила международное признание автора.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«Тихий Дон» остаётся современным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Шолохова напоминает, что исторический разлом испытывает не только государство, но и совесть человека. Его сила — в правде о любви, памяти, потере и выборе, понятной каждому поколению.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2026-05-23T21:59:03Z</dcterms:created>
  <dcterms:modified xsi:type="dcterms:W3CDTF">2026-05-23T21:59:03Z</dcterms:modified>
</cp:coreProperties>
</file>