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Земля — наш общий дом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живая планета в Солнечной системе. Разберём её устройство и природные условия.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 около 4,54 млрд лет, а её средний диаметр — примерно 12 742 км. Есть жидкая вода, воздух с кислородом и сравнительно умеренная температура. Поэтому на Земле существует множество живых организмов — и это единственная известная планета с жизнью.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Земли в Солнечной системе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планета от Солнца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обращается вокруг Солнца и находится между Венерой и Марсом. Такое положение помогает получать достаточно тепла для развития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 Земле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вокруг Солнца длится 365 суток и 6 часов. За это время меняется положение Земли на орбите и меняется длительность дня и ночи.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до Солнца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Земля удалена от Солнца примерно на 150 млн км. От этого расстояния зависит количество солнечной энергии, приходящей на планету.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смены времён года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составляет 23,5°. Благодаря ему солнечные лучи падают под разными углами в течение года, вызывая смену сезонов.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выглядит из космоса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Земля выглядит голубой, потому что примерно 71% поверхности покрыто водой. Океаны отражают свет, поэтому их цвет заметен даже на снимках из космоса.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Материки, облака и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облака, зелёные и коричневые участки суши, а также снежные области у полюсов создают узнаваемый вид. На изображениях хорошо различимы океаны, континенты и облачный покров.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по размерам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слоёв различаются: мантия занимает значительную долю объёма планеты, а кора — самая тонкая часть. Внутренние слои сильно отличаются по состоянию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наибольший объём у мантии. Смена агрегатных состояний ядра объясняет, почему Земля остаётся твёрдой снаружи и очень горячей внутри.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геологии (обобщённые школьные оценки размеров слоёв), без указания конкретного датасета.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и литосферные плиты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сложена твёрдыми горными породами. Вместе с верхней частью мантии она образует литосферу — верхний жёсткий «пояс» Земли.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 крупные плиты. Их строение разное: континентальная кора обычно толще, а океаническая тоньше и тяжелее.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медленно перемещаются. Когда они сталкиваются или расходятся, возникают землетрясения, вулканы и формируются горные цепи.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основные переходы воды: испарение → облака → осадки → сток и просачивание.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главным образом из азота и кислорода. Она удерживает часть тепла у поверхности и защищает Землю от некоторых видов космического излучения, делая условия более подходящими для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через атмосферу многие мелкие метеороиды сгорают и не достигают поверхности. Поэтому мы чаще видим только последствия — например, следы метеоров — а не крупные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распределяется неравномерно: чем ближе к экватору, тем выше средние температуры, а у полюсов они ниже. Это влияет и на количество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получении солнечного тепла и влаги объясняют, почему климат и живые организмы в поясах отличаются. Чем устойчивее условия, тем легче формируются приспособления.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тепла по широтам: обобщённые школьные данные (без привязки к конкретной измерительной серии).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198" y="2400298"/>
            <a:ext cx="454727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Земли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материков и 5 океанов образуют крупные области суши и воды. Вода покрывает большую часть поверхности планеты, а суша разделена на материки.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разделена на крупные материки, а океаны образуют связанную водную оболочку. Такое деление помогает ориентироваться на картах и изучать климат.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курсы географии (классификация материков и океанов).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389" y="2263565"/>
            <a:ext cx="633600" cy="50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6667" y="2263565"/>
            <a:ext cx="633600" cy="50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жизнь на Земле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климат, короткое лето и мерзлые почвы формируют растительность низкого роста. Животные приспособлены к морозам и недостатку тепла: многие меняют окраску и образ жизни.
</a:t>
            </a:r>
            <a:endParaRPr lang="en-US" sz="148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прохладно, зимы долгие, а летом тепло в основном для хвойных лесов. Почвы часто беднее, поэтому деревья и насекомые выработали устойчивость к холоду и сухим ветрам.
</a:t>
            </a:r>
            <a:endParaRPr lang="en-US" sz="1544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зоны получают много солнечного тепла, но влаги обычно меньше. Травы быстро растут после дождей, а растения имеют способы запасать воду, переживая засуху.
</a:t>
            </a:r>
            <a:endParaRPr lang="en-US" sz="1544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жара сочетается с редкими осадками. Организмы экономят воду: у растений уменьшаются испарение, а у животных активность смещается ближе к ночи, когда прохладнее.
</a:t>
            </a:r>
            <a:endParaRPr lang="en-US" sz="1544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чередуют сезоны дождей и засухи, поэтому живые существа используют периоды наибольшей влажности. Влажные леса, наоборот, держат высокую влажность круглый год, поддерживая разнообразие видов.
</a:t>
            </a:r>
            <a:endParaRPr lang="en-US" sz="14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условие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 Земле заметно меньше, чем солёной. Поэтому особенно важны реки, озёра, ледники и подземные воды: именно они обеспечивают питьё и нормальную работу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 организмам: людям для питья, растениям — для роста, животным — для питания и поддержания жизненных процессов. От качества воды зависят здоровье и выживание многих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 ограничены и пополняются не мгновенно. Загрязнение или чрезмерный забор уменьшают доступность ресурсов, поэтому экономия и бережное использование особенно важны.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и рост городов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численность населения Земли превысила 8 млрд человек, и это усиливает нагрузку на городскую инфраструктуру: водоснабжение, транспорт и потребность в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всё более высокий уровень урбанизации означают, что ресурсы нужно распределять эффективнее, а планирование городов — делать более дальновидным.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Факт: численность населения Земли превысила 8 млрд в 2022 году (по данным из условия).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природные ресурсы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полезные ископаемые, лес, воду и плодородные почвы, а также энергию Солнца, ветра и воды. Эти ресурсы помогают строить дома, производить товары и обеспечивать быт.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уголь дают много энергии, но при их сжигании образуются загрязняющие вещества. Из-за этого страдают воздух и здоровье людей, а природная среда испытывает дополнительную нагрузку.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 позволяют получать электричество без накопления вредных выбросов в атмосфере. Они помогают экономить запасы ископаемого топлива и поддерживать более чистую среду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экологических проблем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действиями людей и последствиями для природы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сохранять Землю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 правильная переработка уменьшают количество мусора на улицах и свалках. Экономия воды и электричества снижает нагрузку на водоочистку, заводы и электростанции.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участвовать в уборке территории, сборе макулатуры и уходе за растениями, превращая заботу о природе в реальное дело. Посадка деревьев помогает создавать новые места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заповедники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защищают не только редкие виды, но и целые природные сообщества — леса, болота и степи — чтобы условия среды сохранялись естественными.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экологическое образование в заповедниках помогают лучше понимать природу и принимать более грамотные решения по её охране.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заповедников: Астраханский, Кроноцкий и Баргузинский (по данным из условия).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521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планете Земля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возрасте, размерах и главных особенностях Земли: от орбитальных характеристик до доли воды и роли Луны.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сочетанием жидкой воды, подходящего режима движения и наличием единственного естественного спутника, что делает жизнь возможной.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 (слайд-описание).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будущем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выбор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планеты зависит от того, как мы используем ресурсы, сохраняем леса и сокращаем загрязнение. Даже небольшие привычки в сумме меняют нагрузку на природу.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температурой, состоянием океанов, льдов и атмосферы. Такие данные помогают видеть изменения и отличать временные колебания от долгих тенденций.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наблюдения за разные годы и регионы, специалисты уточняют, как именно связаны климат, вода и экосистемы. Это важно для точных выводов и мер защиты.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для сохранения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принимают решения: как снижать вредные выбросы, где восстанавливать природные территории и как бережнее планировать использование ресурсов.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общий дом, который можно беречь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сложная система, где тесно связаны воздух, вода, суша, растения, животные и человек. Бережное отношение к природе, экономия воды и энергии, а также охрана лесов и животных помогают сохранять планету для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2026-05-12T23:18:52Z</dcterms:created>
  <dcterms:modified xsi:type="dcterms:W3CDTF">2026-05-12T23:18:52Z</dcterms:modified>
</cp:coreProperties>
</file>