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звуках и буквах в русском языке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Слышим звуки ушами, а буквы видим глазами.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второкласснику знать звуки и буквы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читать без ошибок, писать аккуратно и понимать, как устроен русский язык. Звуки, буквы, ударение и мягкость согласных — важные помощники в учёбе.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5620" y="2714586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2112" y="3568317"/>
            <a:ext cx="719700" cy="5757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звука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слышат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— это то, что мы произносим и улавливаем на слух. Он может быть громким или тихим, коротким или более протяжным. Именно звуки делают речь живой.
</a:t>
            </a:r>
            <a:endParaRPr lang="en-US" sz="751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складываются в речь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звуки соединяются в слоги, а слоги — в слова. Без звуков невозможно произнести слово вслух, даже самое короткое. Они работают вместе, как дружная команда.
</a:t>
            </a:r>
            <a:endParaRPr lang="en-US" sz="751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меняет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один звук отличает одно слово от другого. Сравните: дом и том. Маленькая разница в звучании помогает нам понять и различить слова.
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буква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буквы русского языка живут в алфавите и имеют свои названия. В русском алфавите 33 буквы, и каждая из них нужна для точной записи слов.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— это знак на письме, с помощью которого мы обозначаем звук. Буквы помогают читать книги, записывать слова и сохранять речь для других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произносятся свободно, без преграды во рту. Они помогают образовывать слоги, а в каждом слоге обязательно есть один гласный звук.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алфавит и правила фонетики русского языка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 в русском языке обозначают гласные звуки.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звуки и буквы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звуки произносятся не свободно: воздуху мешают губы, зубы или язык. Поэтому они звучат иначе, чем гласные, и делают речь более чёткой.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помогают различать похожие слова и формы слов. Например, дом и том слышатся похоже, но первый звук меняет смысл всего слова.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бывают звонкие и глухие, твёрдые и мягкие. В словах они часто стоят рядом с гласными и вместе образуют удобные для чтения слоги.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буквы Я, Ё, Ю, Е особенные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Буква, которая умеет быть двойной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слова буква Я часто звучит как [йа], поэтому слово якорь начинается не с одного звука, а сразу с двух. Так буква помогает передать начало слова точно и ясно.
</a:t>
            </a:r>
            <a:endParaRPr lang="en-US" sz="93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буква смягчает согласный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согласной буквы Я, Ё, Ю, Е часто показывают мягкость. В словах мяч и лес они подсказывают, что согласный перед ними звучит мягче обычного. Это очень полезная подсказка для чтения.
</a:t>
            </a:r>
            <a:endParaRPr lang="en-US" sz="94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знаков и гласных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ь, ъ и после гласной эти буквы могут обозначать два звука: [йа], [йо], [йу], [йэ]. Поэтому в словах вроде подъезд и съёмка важно читать внимательно, чтобы не перепутать звучание.
</a:t>
            </a:r>
            <a:endParaRPr lang="en-US" sz="94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и твёрдые согласные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согласные звучат нежнее, как будто улыбаются. В словах бил и был слышится разница: один согласный мягкий, другой твёрдый. Это важно замечать на слух.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И, Е, Ё, Ю, Я часто подсказывают, что согласный перед ними будет мягким. Мягкий знак ь тоже помогает показать мягкость, хотя сам звука не имеет.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слова лук и люк, мел и мёл. Изменение одной буквы меняет звучание слова. Такие пары отлично тренируют внимательность и слух.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согласные произносятся более резко и отчётливо. Чтобы не путаться, полезно медленно произносить слово и слушать, как звучит каждый согласный рядом с гласным.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различают звонкие и глухие согласные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слушают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согласные произносятся с участием голоса, а глухие — без него или почти без него. Сначала нужно просто внимательно послушать, как звучит слово.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сравнивают пары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согласных есть пары: Б–П, В–Ф, Г–К, Д–Т, Ж–Ш, З–С. Сравнение помогает заметить, чем один звук отличается от другого.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слышит пару согласных, ему легче выбрать нужную букву на письме. Так чтение и письмо становятся увереннее и аккуратнее.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 и звуков бывает не поровну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обратить внимание при чтении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ёлка, семья, подъезд нужно внимательно слушать произношение. Тогда легче понять, сколько звуков слышится на самом деле, и не ошибиться при письме.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счёт не всегда совпадает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букв может быть столько же, сколько звуков, а может и не совпадать. Буква ь звука не обозначает, а Е, Ё, Ю, Я иногда дают два звука.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Слоги в слове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— это часть слова, которая строится вокруг гласного звука. Именно гласный «собирает» рядом согласные и помогает произносить слово по частям.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бывает один слог или несколько: дом, ра-ду-га, ма-ши-на. Чем длиннее слово, тем удобнее делить его на маленькие звучащие кусочки.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слоги помогает читать без спешки и правильно переносить слова. Когда ученик видит слоги, слово кажется понятнее и даже немного дружелюбнее.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звучит сильнее и немного дольше остальных, поэтому помогает услышать слово точно и без путаницы.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русского языка: в слове выделяется один ударный слог.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слове есть только один ударный слог.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орфоэпия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нормы особенно важны при чтении вслух, ответах у доски и выступлениях. Правильное произношение делает речь ясной, красивой и уверенной, без смешных осечек.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Орфоэпия учит произносить слова так, как принято в русском литературном языке. Она помогает говорить чётко, чтобы слушатель сразу понял смысл сказанного.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превращается в запись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звуковом анализе и записи слова по правилам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звук не совпадает с буквой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не всегда получается схема «один звук — одна буква». Иногда на слух слышится один согласный, а на письме требуется другая буква.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места в слове нужно особенно внимательно проверять. В слове гриб в конце слышится [п], но пишется буква Б, поэтому важна осторожность.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Проверочное слово помогает услышать нужный звук в сильной позиции. Если подобрать родственное слово, выбрать правильную букву становится намного легче.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Ь и Ъ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тоже не имеет собственного звука. Он показывает, что буквы читаются раздельно, как в словах подъезд и съёмка, и помогает сохранить правильное звучание.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не обозначает звук, но подсказывает, что согласный перед ним произносится мягко. Иногда он ещё разделяет звуки, чтобы слово читалось без ошибки и «спотыкания».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105" y="120742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4696" y="2223440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7102" y="3253495"/>
            <a:ext cx="597188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и порядок букв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2098973" y="1136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и поиск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в алфавите стоят по порядку, и это помогает быстро находить слова в словарях, списках и справочниках, не листая страницы как попало.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169267" y="2159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без путаницы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знать последовательность букв, легче расставлять слова в нужном порядке. Это полезно на уроках, в библиотеке и даже в школьном журнале.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109017" y="3189306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алфавит состоит из 33 букв. Каждая из них имеет своё место и название, поэтому алфавит нужно помнить точно, а не «на глазок».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упражнения со звуками и буквами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475000" y="320491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пар слов помогает заметить, как меняется смысл из-за одного звука или буквы. В таких упражнениях важно не спешить: слово любит, когда его слушают внимательно.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75" y="217335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полезно искать слова на заданный звук, делить их на слоги и определять ударение. Такие задания тренируют слух и внимание, а ещё делают чтение более уверенным.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второклассников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часто путают, что слышится в слове, а что нужно написать. Из-за этого появляются лишние или пропущенные буквы, особенно в коротких словах.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ударение тоже мешает. Если не выделить ударный слог, безударные гласные труднее услышать, а значит, сложнее выбрать нужную букву.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согласные в конце и в середине слова требуют проверки. Здесь помогает медленное проговаривание, подбор проверочного слова и внимательный взгляд на правило.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мягкий знак. Его иногда забывают поставить или, наоборот, добавляют там, где он не нужен, и слово сразу меняет вид.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Слышать и писать — это команда!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помогают говорить и слышать слово, а буквы помогают его записывать. Если внимательно слушать, замечать ударение, мягкость и слоги, русский язык становится понятным и даже немного весёлым.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2026-05-21T20:48:55Z</dcterms:created>
  <dcterms:modified xsi:type="dcterms:W3CDTF">2026-05-21T20:48:55Z</dcterms:modified>
</cp:coreProperties>
</file>