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аспекты синтетической теории эволюции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СТЭ объединяет дарвинизм и генетику для понимания эволюции видов.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синтетической теории эволюции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синтез дарвинизма и генетики ответил на вызовы биологии того времени, объяснив наследственную изменчивость на уровне популяций и заложив базу для современной эволюционной науки.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эволюции по СТЭ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генетические варианты, появляясь как ошибки копирования ДНК или под воздействием внешних факторов.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представляет случайные изменения частот аллелей, особенно заметные в небольших популяциях.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выживанию и воспроизводству организмов с благоприятными признаками, повышая их долю в популяции.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приводит к ограничению генного потока, способствуя дивергенции и образованию новых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вследствие ошибок при репликации ДНК или воздействия мутагенов, обеспечивая материал для эволюции.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мутаций нейтральны или вредны, но редкие полезные изменения способствуют адаптации организмов к среде.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наследственной изменчивости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действия естественного отбора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у берёзовых пядениц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индустриальных районах Великобритании в XIX–XX веках частота тёмных форм пядениц резко возросла вследствие загрязнения среды, изменив условия отбора. Это иллюстрирует быстрые эволюционные изменения под влиянием окружающей среды.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в популяциях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с устойчивыми условиями стабилизирующий отбор поддерживает средние признаки, снижая вариативность и обеспечивая адаптацию к постоянной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и её роль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изменчивости обеспечивает гибкость популяции и способность к адаптации при изменении условий окружающей среды.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показывает, что популяции с низкой вариабельностью чаще гибнут при резких экологических изменениях, теряя шансы на выживание.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формируется благодаря мутациям, рекомбинациям и миграциям, создавая разнообразные генотипы внутри популяций.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Основатели синтетической теории эволюции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С. Четвериков — отец русской популяционной генетики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Четвериков внёс значительный вклад в интеграцию генетики с теорией естественного отбора, изучая генетическую изменчивость в популяциях животных и растений.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Р.А. Фишер и математическое моделирование эволюционных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Фишер разработал статистические модели, описывающие влияние естественного отбора и мутаций на частоты генов, что позволило количественно оценивать эволюцию.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Теодosiус Добжанский и американская школа эволюционной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Добжанский объединил генетику и эволюционную теорию, подтвердив важность популяционной изменчивости и естественного отбора в динамике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популяций в эволюционном процессе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группа особей одного вида, взаимодействующих на ограниченной территории и обменивающихся генами через размножение.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частот генов в популяциях обусловлены наследственной изменчивостью и естественным отбором, формируя адаптацию видов.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изменение окраски полевок в зависимости от хищнического давления в разных регионах.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происходит именно на уровне популяций, где взаимодействуют генетические и экологические факторы.
</a:t>
            </a:r>
            <a:endParaRPr lang="en-US" sz="10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эволюционных механизмов на генетическое разнообразие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демонстрирует, как ключевые механизмы влияют на генофонд популяций, способствуя или снижая разнообразие.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механизмов определяет эволюционные перспективы и адаптивный потенциал популяции.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11 класса,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и его роль в эволюции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вызывает случайные флуктуации частот аллелей, особенно заметные в небольших популяциях, влияя на их генетический состав.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возникает при формировании новой популяции из ограниченного числа особей, что уменьшает генетическое разнообразие.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бутылочного горлышка — резкое сокращение численности приводит к потере аллелей и изменению направления эволюции популяции.
</a:t>
            </a:r>
            <a:endParaRPr lang="en-US" sz="11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как движущая сила видообразования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древних континентов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океанов и движение литосферных плит разделили обширные территории, разделив популяции организмов и создавая условия для независимой эволюции.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горных хребтов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горных систем затруднило миграцию животных и растений, усилив региональную изоляцию и стимулируя дивергенцию видов.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водных преград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озера стали барьерами между популяциями, ограничивая скрещивание и способствуя формированию новых биологических групп.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в различные климатические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видов в разные экологические ниши вызвало адаптивные изменения и ускорило процесс видообразования в условиях географической изоляции.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гибридизации в эволюции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способствует обмену генами между близкородственными видами, создавая новые генетические комбинации и расширяя адаптивный потенциал популяций.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гибридизация часто приводит к возникновению новообразованных видов с устойчивостью к неблагоприятным условиям среды, как в случае с пшеницей Triticum aestivum.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животном мире гибриды могут сохранять полезные гены, способствуя адаптации и повышая генетическое разнообразие внутри популяций.
</a:t>
            </a:r>
            <a:endParaRPr lang="en-US" sz="12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Конвергентная эволюция: сходство без родства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у летучих мышей и птиц развились крылья для полёта, у дельфинов и акул — обтекаемая форма тела для быстрой плавучести.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адаптации появляются у неродственных видов в ответ на сходные экологические вызовы, демонстрируя независимость эволюционных путей.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Эмпирические доказательства синтетической теории эволюции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ископаемых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является ярким примером переходного звена между рептилиями и птицами, подтверждая постепенное изменение организмов во времени. Такие находки иллюстрируют этапы морфологической эволюции.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 в генетике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сходства последовательностей ДНК различных видов демонстрируют их родство и происхождение от общих предков, подтверждая генетическую основу эволюции.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гомологий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органы, например, конечности млекопитающих, свидетельствуют о единых эволюционных корнях и поддерживают концепцию общего происхождения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синтетической теории эволюции на науку и практику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теория способствует выведению устойчивых к вредителям сортов растений, повышая урожайность и снижая необходимость в химических средствах защиты.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экологии СТЭ используется для оценки динамики экосистем и прогноза устойчивости популяций при изменении среды, что важно для сохранения биоразнообразия.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СТЭ помогает прогнозировать распространение инфекционных заболеваний, учитывая эволюционные изменения патогенов и их адаптацию к лекарствам.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критика синтетической теории эволюции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прерывистого равновесия Эльдриджа и Гулда указывает на скачкообразные изменения, которые не вписываются в традиционную модель СТЭ.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открытия в области молекулярной биологии и эпигенетики ставят под сомнение некоторые базовые представления о наследственности и изменчивости.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СТЭ затруднена в объяснении макроэволюционных изменений, происходящих быстрее, чем предполагает постепенность классической теории.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потребность в обновлении теории с учётом биотехнологических инноваций и новых данных, расширяющих понимание эволюционных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 в изучении эволюции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полного генома открыла новые возможности для сравнения с другими видами и дала уникальный материал для исследования эволюционных отношений и биологических функций.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деревья на основе ДНК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позволяют строить точные эволюционные дерева, показывающие исторические связи и степень родственности различных организмов.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 и время дивергенции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скорости мутаций для оценки времени расхождения видов помогает реконструировать хронологию эволюционных событий.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сквозь призму СТЭ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Australopithecus и Homo erectus показывают переход от обезьяноподобных предков к современному человеку, отображая морфологические изменения в стройности и размере мозга.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родословной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современных людей и приматов подтверждает общность происхождения и выявляет сроки отделения нашей линии от ближайших родственников.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Поведенческая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орудий труда и культуры свидетельствует о развитии сложного мышления и социального взаимодействия, сопровождающих биологический прогресс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современные вызовы человечества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требует адаптации видов, и синтетическая теория помогает прогнозировать последствия для биоразнообразия и экосистем.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патогенов, как COVID-19, иллюстрирует динамичность эволюционных процессов и необходимость мониторинга изменений в вирусах.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СТЭ поддерживает разработку стратегий сохранения видов, учитывая генетическую изменчивость и механизмы адаптации к экстремальным условиям среды.
</a:t>
            </a:r>
            <a:endParaRPr lang="en-US" sz="11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синтетической теории эволюции в современном мире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СТЭ остаётся краеугольным камнем биологической науки, объединяя множество дисциплин и предлагая инструменты для решения экологических, медицинских и сельскохозяйственных задач.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2026-05-10T05:38:40Z</dcterms:created>
  <dcterms:modified xsi:type="dcterms:W3CDTF">2026-05-10T05:38:40Z</dcterms:modified>
</cp:coreProperties>
</file>