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среда обитания: обзор темы
</a:t>
            </a:r>
            <a:endParaRPr lang="en-US" sz="3062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живая среда, обеспечивающая существование множества организмов.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почвы в природе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верхний слой земли, состоящий из минералов, органики, воды и воздуха. Она поддерживает рост растений, обитание животных и микробов, регулирует круговорот веществ и формирует ландшафт.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5" y="1290612"/>
            <a:ext cx="1846362" cy="14028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5612" y="1290612"/>
            <a:ext cx="1846362" cy="14028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025" y="1290612"/>
            <a:ext cx="1846362" cy="140280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40437" y="1290612"/>
            <a:ext cx="1846362" cy="140280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774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часть почвы
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576775" y="33427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песок, ил и глину, образованных из горных пород. Эти частицы определяют структуру, влажность и воздухопроницаемость почвы.
</a:t>
            </a:r>
            <a:endParaRPr lang="en-US" sz="1143" dirty="0"/>
          </a:p>
        </p:txBody>
      </p:sp>
      <p:sp>
        <p:nvSpPr>
          <p:cNvPr id="17" name="Text 2"/>
          <p:cNvSpPr txBox="1"/>
          <p:nvPr/>
        </p:nvSpPr>
        <p:spPr>
          <a:xfrm>
            <a:off x="2729642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272965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растений и животных разлагаются, образуя гумус — главный источник питательных веществ для почвы и растений.
</a:t>
            </a:r>
            <a:endParaRPr lang="en-US" sz="1097" dirty="0"/>
          </a:p>
        </p:txBody>
      </p:sp>
      <p:sp>
        <p:nvSpPr>
          <p:cNvPr id="19" name="Text 4"/>
          <p:cNvSpPr txBox="1"/>
          <p:nvPr/>
        </p:nvSpPr>
        <p:spPr>
          <a:xfrm>
            <a:off x="4886986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почве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4886975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между частицами наполнены водой, необходимой для питания растений и жизнедеятельности микроорганизмов.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7044398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почве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704440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Проникает через поры, обеспечивая дыхание корней и почвенных организмов, поддерживает биологические процессы.
</a:t>
            </a:r>
            <a:endParaRPr lang="en-US" sz="1073" dirty="0"/>
          </a:p>
        </p:txBody>
      </p:sp>
      <p:sp>
        <p:nvSpPr>
          <p:cNvPr id="23" name="Text 8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компонента почвы
</a:t>
            </a:r>
            <a:endParaRPr lang="en-US" sz="2400" dirty="0"/>
          </a:p>
        </p:txBody>
      </p:sp>
      <p:sp>
        <p:nvSpPr>
          <p:cNvPr id="24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часть: песок, ил, глина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состоит из крупных частиц, хорошо пропускает воду, но плохо удерживает питательные вещества, что влияет на рост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 — мелкие частицы, удерживает влагу и питательные вещества, создавая благоприятные условия для микроорганизмов и корней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содержит самые мелкие частицы, удерживает воду и питательные вещества, но ограничивает прохождение воздуха, что влияет на аэрацию почвы.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— органическое богатство почвы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гумуса
</a:t>
            </a:r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формируется из гниющих остатков растений и животных, обогащая почву необходимыми питательными веществами для роста растений.
</a:t>
            </a:r>
            <a:endParaRPr lang="en-US" sz="888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гумуса
</a:t>
            </a:r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способствует удержанию влаги, улучшает структуру почвы и служит источником азота, фосфора и калия — жизненно важных элементов.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гумуса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придаёт почве тёмный цвет и рыхлую структуру, что делает её плодородной и способствует развитию корневой системы.
</a:t>
            </a:r>
            <a:endParaRPr lang="en-US" sz="9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 по компонентам (в процентах)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распределение компонентов создает условия для жизни и плодородия почвы.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минеральных веществ, воды, воздуха и органики обеспечивает здоровую почвенную среду.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почв,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воздуха в почве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минералы, делая их доступными для корней и необходимой для жизнедеятельности организмов.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воды заполняет поры, ограничивая доступ кислорода и вызывая гибель аэробных организмов.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обеспечивает кислород для дыхания корней и почвенных микроорганизмов, поддерживая их жизнедеятельность.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воздуха замедляет разложение органики, ухудшая структуру и плодородие почвы.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гумусовый горизонт (А)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богатый органикой слой с остатками растений и животных, обеспечивает питание и среду обитания для многих организмов.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горизонт (В)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Слой, где смешиваются органическая и минеральная части, отличается по цвету и составу, отражая процессы образования почвы.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горизонт (С)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не содержит органики, состоит из выветривания горных пород, образует основу почвенного профиля.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Горизонты в профиле почвы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72220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почвы и их роли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Раскладывают органику и участвуют в круговороте веществ, одни фиксируют азот из воздуха, обогащая почву.
</a:t>
            </a:r>
            <a:endParaRPr lang="en-US" sz="1100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насекомые улучшают почвенную структуру, повышая аэрацию и перерабатывая органику.
</a:t>
            </a:r>
            <a:endParaRPr lang="en-US" sz="1043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Проникают в почву, поглощают воду и минералы, способствуют её структурированию и поддержанию экосистемы.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Перерабатывают мёртвые остатки и образуют микоризу, улучшая питание растений и структуру почвы.
</a:t>
            </a:r>
            <a:endParaRPr lang="en-US" sz="1100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и грибов в почве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Бактерии-разложители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расщепляют органический материал, превращая его в гумус, благодаря чему почва становится плодородной и насыщенной питательными веществами.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атмосферный азот и переводят его в форму, доступную для растений, увеличивая плодородие почвы естественным образом.
</a:t>
            </a:r>
            <a:endParaRPr lang="en-US" sz="95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микориза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образует взаимовыгодное соединение с корнями, помогая растениям лучше усваивать воду и микроэлементы из почвы.
</a:t>
            </a:r>
            <a:endParaRPr lang="en-US" sz="9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обитатели почвы: примеры и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активно рыхлят почву, создавая ходы, способствующие поступлению воздуха и воды. Это улучшает структуру почвы и повышает её плодородие.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такие как муравьи и жуки, измельчают растительные остатки, ускоряя процессы разложения и обогащения почвы органическими веществами.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контролируют численность бактерий и других микроорганизмов, участвуя в балансе биоценоза и способствуя разложению органики.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171822"/>
            <a:ext cx="5139684" cy="1412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почв: песчаная, глинистая, суглинистая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свойства трёх типов почв, влияющие на их водопроницаемость, аэрацию, плодородие и способность удерживать влагу.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Суглинистая почва обеспечивает сбалансированные условия, делая её наиболее подходящей для сельскохозяйственного использования.
</a:t>
            </a:r>
            <a:endParaRPr lang="en-US" sz="85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Академия наук РФ, География почв, 2020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микробами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мёртвые растения и животных, трансформируя их в питательные вещества. Это ключевой этап, обеспечивающий новое питание растений и поддержание плодородия.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перенаправлении веществ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насекомые измельчают органику и перемешивают почву, ускоряя процессы разложения и распределения питательных веществ в разных слоях.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растений и микроорганизмов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поглощают минеральные вещества, а микоризные грибы помогают их усвоить, поддерживая обмен веществ и устойчивость экосистемы.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почве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по почвоведению, 2019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почвы для растений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обеспечивает растения водой и минеральными элементами, необходимыми для их роста и развития, создавая подходящие условия для корневой 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почвы влияет на доступность кислорода и влаги, что напрямую отражается на скорости роста и здоровье растений.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требуют разного состава почвы и питательных веществ, поэтому важен подбор оптимального типа почвы для каждого растения.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почву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Распахивание и потеря гумуса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вспахивание разрушает структуру почвы, уменьшает содержание гумуса и ведёт к ухудшению плодородия.
</a:t>
            </a:r>
            <a:endParaRPr lang="en-US" sz="994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удобрений и пестицидов
</a:t>
            </a:r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минеральных удобрений и химикатов загрязняет почву, нарушает микробный баланс и вредно влияет на её обитателей.
</a:t>
            </a:r>
            <a:endParaRPr lang="en-US" sz="848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эрозия
</a:t>
            </a:r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растительного покрова способствует смыву верхнего слоя почвы, образованию оврагов и снижению её качества.
</a:t>
            </a:r>
            <a:endParaRPr lang="en-US" sz="9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содержания гумуса при неправильном использовании (%)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быстро снижается в первые десять лет при интенсивном использовании почвы без возобновления ресурсов.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гумуса приводит к потере плодородия, и его восстановление требует длительного восстановительного периода.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почвоведения РАН,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предотвращает истощение почвы, поддерживая её естественное плодородие и снижая концентрацию вредных веществ.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лесополос уменьшает ветер и предотвращает эрозию, способствует сохранению влаги и биологического разнообразия.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использования химикатов помогает сохранить микробное равновесие и здоровье почвы.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органических удобрений улучшает структуру почвы, повышает её способность удерживать воду и питательные вещества.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почвы и методы улучшения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бактерий в одном грамме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грамме почвы содержится до двух миллиардов бактерий, которые участвуют в разложении органики и поддержании плодородия.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грибков и простейших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 грибов и сотни простейших организмов обеспечивают разложение остатков и формируют микросреду почвы.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дождевых червей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дождевой червь способен переработать около трёх килограммов почвы за год, значительно улучшая её структуру и аэрацию.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Удивительное разнообразие жизни в почве: интересные факты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 и устойчивого будущего
</a:t>
            </a:r>
            <a:endParaRPr lang="en-US" sz="2957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поддерживает все формы жизни, регулирует экологический баланс и требует бережного отношения для сохранения здоровья планеты и благополучия человека.
</a:t>
            </a:r>
            <a:endParaRPr lang="en-US" sz="13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2026-05-08T12:16:46Z</dcterms:created>
  <dcterms:modified xsi:type="dcterms:W3CDTF">2026-05-08T12:16:46Z</dcterms:modified>
</cp:coreProperties>
</file>