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рельефа Земли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 — горы, равнины, холмы и формы дна океанов, созданные внутренними и внешними процессами.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рельеф и зачем его изучать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— это все неровности земной поверхности на суше и на дне океана. Самая высокая точка суши — Джомолунгма (Эверест), 8848,86 м. Самая низкая — берег Мёртвого моря, примерно −430 м. Изучение рельефа помогает выбирать места для жизни и понимать изменения природы под действием воды и ветра.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суши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— это высокие формы рельефа с крутыми склонами. Их часто можно узнать по хребтам, вершинам и глубоким долинам между ними, где собирается вода и образуются ручьи.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располагаются высоко над уровнем моря, но нередко кажутся сверху ровными. По краям плоскогорья могут обрываться уступами, где формируются овраги и резкие спуски.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имеют почти ровную поверхность и небольшие перепады высот. Из-за этого там легче прокладывать пути сообщения и вести хозяйство, а ландшафт обычно выглядит шире и спокойнее.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Холмы ниже гор и обычно образуют цепочки или небольшие группы. Склоны у холмов чаще более пологие, а их высоты заметны вблизи, когда меняется линия горизонта.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отличаются высоты основных форм рельефа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высот показывает, что крупные перепады рельефа не всегда связаны только с большой высотой над уровнем моря.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высота может давать разные по виду склоны: ровная территория бывает высокой, а крутая — встречается и на средних высотах.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школьные диапазоны высот форм рельефа (обобщённые категории), без привязки к конкретным измерениям для каждой местности.
</a:t>
            </a:r>
            <a:endParaRPr lang="en-US" sz="94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высокие и заметные формы рельефа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Хребты и вершины: почему в горах так «рельефно»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массивах легко заметить хребты, вершины и межгорные долины. Молодые горы, например Гималаи, обычно выше и круче, а склоны выглядят более «свежими». Пейзаж кажется резким, потому что перепады высот велики.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реки: начало водного пути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горах берут начало реки: там выпадает больше осадков и быстрее тает сезонный снег. Ущелья и долины направляют поток воды вниз, образуя русла и террасы. Старые горы, например Урал, ниже и сильнее разрушены временем.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80863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54724" y="1440290"/>
            <a:ext cx="440100" cy="440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Равнины: большие и удобные для жизни территории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 для городов и дорог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занимают большие площади и часто становятся местом расселения людей. На ровной или слегка наклонной поверхности проще строить города, дороги и железные дороги.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очертания одной «ровной» формы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равнин бывает плоской, волнистой или слегка наклонной. Среди примеров выделяют Восточно-Европейскую равнину, Западно-Сибирскую равнину и Амазонскую низменность.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на больших полях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подходят для земледелия: почвы и поля легче обрабатывать, а регулярный рельеф позволяет строить поливные системы и хозяйственные объекты без сложных уклонов.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равнин по высоте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высоте равнины делят на три группы: низменности, возвышенности и плоскогорья. Это помогает сравнивать территории по высотным условиям.
</a:t>
            </a:r>
            <a:endParaRPr lang="en-US" sz="1583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помогает различать равнины, но не гарантирует ни плодородие, ни то, насколько выгодна местность для хозяйства.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классификации по высоте рельефа (обобщённые школьные диапазоны).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рельеф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рельефа: внутренние силы создают, внешние разрушают и перестраивают.
</a:t>
            </a:r>
            <a:endParaRPr lang="en-US" sz="15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 Земли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 связаны с движением литосферных плит. Когда плиты сталкиваются или расходятся, участки земной коры поднимаются и появляются новые формы рельефа, включая горные массивы.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границах плит рельеф меняется быстрее всего: там возникают разломы, землетрясения и вулканы. Эти события могут резко перестраивать поверхность в течение сравнительно коротких периодов времени.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плит формирует и протяжённые горные пояса. Примеры — Анды и Гималаи, где из-за длительных процессов образуются высокие горные системы и крупные хребты.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 вулканические формы рельефа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 создаёт конусы, кратеры и лавовые поля. Лава при извержении поднимается на поверхность, затем остывает и образует новые слои горных пород. Так на месте спокойной земли постепенно возникает вулканическая постройка.
</a:t>
            </a:r>
            <a:endParaRPr lang="en-US" sz="1297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 вулканов — Этна, Ключевская Сопка и Фудзи. После извержений рядом с вулканом могут появляться вулканические острова. Вулканические почвы часто плодородны: в них накапливаются минеральные вещества из пород.
</a:t>
            </a:r>
            <a:endParaRPr lang="en-US" sz="12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силы, которые меняют поверхность Земли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бывает физическим и химическим: породы трескаются от температур и вымываются растворёнными веществами, подготавливая материал для дальнейшего переноса.
</a:t>
            </a:r>
            <a:endParaRPr lang="en-US" sz="1508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 действуют одновременно: они не только разрушают поверхность, но и переносят обломки, создавая новые формы в других местах.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для учебного сравнения: схема внешних процессов (без привязки к измерениям), по школьным географическим материалам, актуализация: 2026-05-12.
</a:t>
            </a:r>
            <a:endParaRPr lang="en-US" sz="94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формы рельефа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долина — это вытянутое понижение с руслом, по которому течёт вода. Ширина и форма долины меняются из‑за скорости течения и количества воды в разные сезоны.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формируется при впадении реки в море или озеро, когда течение замедляется и река откладывает много наносов. Постепенно возникают новые участки суши, как в примерах речных дельт.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 затапливается во время половодья. Когда вода отступает, на поверхности остаются мелкие наносы, поэтому почвы поймы часто становятся более плодородными.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Ледниковый рельеф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движутся медленно, но постоянно. Под огромным весом они шлифуют породы и вытачивают широкие долины, где затем часто образуются озёра или спокойные долинные участки.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«полировки» ледники оставляют морены — скопления камней, песка и глины, которые тают вместе с льдом. Такие следы особенно заметны в Скандинавии, Канаде и горах Алтая.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ветра в рельефе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переносит песок и пыль, поэтому в сухих местах возникают дюны и барханы. Их форма меняется под действием направления ветра и количества переносимого материала.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ветра идёт медленно, но непрерывно: он размывает и разрушает породы, особенно там, где мало растительности. Поэтому открытые участки суши изменяются быстрее.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Лёссовые равнины образуются из мелкой пыли, которую ветер приносит и откладывает на поверхности. Почвы лёсса могут быть пригодными для земледелия, так как они накапливают много минеральных частиц.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ветер «обтачивает» камни, могут появляться каменные грибы и другие причудливые формы. Они образуются постепенно, когда более мягкие участки разрушаются быстрее.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754721"/>
            <a:ext cx="4814700" cy="27118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 суши и океанов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главные формы рельефа есть и на материках, и под водой: от гор и равнин до шельфа, океанического ложа и желобов.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дне океана тоже есть «высоты и впадины»: шельф относительно мелкий, а желоба — самые глубокие участки, поэтому рельеф планеты имеет непрерывность.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атласы и учебные карты мира; уточнение терминов по учебной географии, 2026-05-12.
</a:t>
            </a:r>
            <a:endParaRPr lang="en-US" sz="11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дна океана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Абиссальные области занимают большую часть площади океанского дна: это ровные глубоководные пространства, где осадки накапливаются длительное время.
</a:t>
            </a:r>
            <a:endParaRPr lang="en-US" sz="1594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некоторые части занимают меньшую площадь (например, желоба), именно они определяют экстремальные глубины и контрасты рельефа.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Дидактическая диаграмма с условными долями для наглядности (без привязки к точной статистике); термины по учебным картам, 2026-05-12.
</a:t>
            </a:r>
            <a:endParaRPr lang="en-US" sz="94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рельеф влияет на жизнь человека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определяет, где и как будут жить люди: в равнинах удобнее прокладывать дороги и строить, легче осваивать большие территории для жилья и инфраструктуры.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развиваются туризм и добыча полезных ископаемых, а также возможна гидроэнергетика. При этом возрастает опасность оползней, лавин и камнепадов.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сельском хозяйстве важны уклоны и высоты: на равнинах проще проводить обработку полей и полив, а в горах часто приходится использовать террасы и учитывать риск смыва.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изменяет рельеф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виды хозяйственной деятельности и их влияние на формы рельефа.
</a:t>
            </a:r>
            <a:endParaRPr lang="en-US" sz="15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рельефа и защита от опасных процессов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разрушение поверхности, используют лесополосы, террасирование склонов и укрепление берегов. Эти меры снижают скорость стока воды и уменьшают размыв почв.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разработке месторождений применяют рекультивацию карьеров, то есть возвращают нарушенные участки к пригодному состоянию. Это помогает восстановить почвы и растительный покров.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опасны оползни, важно составлять карты таких зон и учитывать сейсмическую активность. От грамотного планирования зависит безопасность дорог, домов и других объектов.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рельефа защищает водоёмы и уменьшает вред для экосистем. Бережное отношение к природе снижает последствия хозяйственной деятельности и помогает планировать дальнейшее развитие территории.
</a:t>
            </a:r>
            <a:endParaRPr lang="en-US" sz="12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рельефа — результат работы сил внутри и снаружи Земли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Земли очень разнообразен, потому что его создают внутренние силы Земли и внешние процессы одновременно. Горы, равнины, плоскогорья, долины и формы дна океана постоянно меняются.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2026-05-12T23:42:42Z</dcterms:created>
  <dcterms:modified xsi:type="dcterms:W3CDTF">2026-05-12T23:42:42Z</dcterms:modified>
</cp:coreProperties>
</file>