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мира: как люди живут в разных частях Земли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 — одна планета, разные культуры.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народы мира не похожи друг на друга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народы мира не похожи друг на друга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климат, история и соседство с другими народами веками формировали разные способы жизни, хозяйства и традиции. Поэтому люди по-разному строили дома, говорили, одевались и сохраняли память о своём прошлом.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общность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складывается не сразу: его объединяют общий язык, память о прошлом, традиции, представления о происхождении и опыт совместной жизни многих поколений.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Близкое понятие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«этнос» обычно подчёркивает общность происхождения и культуры. Эти понятия близки, хотя в науке их используют в разных контекстах и с разными оттенками смысла.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 одного народа могут быть диалекты, местные обычаи и различия в одежде, кухне или занятиях, если люди живут в разных природных условиях.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 особенное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отличаются друг от друга, но у всех есть язык, культура и историческая память. Именно это помогает людям ощущать себя частью большой общности.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народ и этнос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планете существует около 7 тысяч языков, и многие из них имеют небольшое число носителей. Языковое богатство мира особенно заметно в Азии, Африке и Океании.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и языковое разнообразие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языков объединяют миллиарды людей, но большинство языков гораздо менее распространены и нуждаются в бережном сохранении.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Ethnologue, оценка числа носителей по крупным языкам; UNESCO Atlas of the World's Languages in Danger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природная среда влияет на занятия людей и их традиции.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влияют на жизнь народов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высота, саванны или морское побережье влияют на хозяйство, питание и повседневный уклад народов.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этнографии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народов и их связь с климатом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жилища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Яранги и чумы хорошо защищают от ветра и мороза. Их форма помогает сохранять тепло, а материалы обычно выбирают из того, что доступно в тундре и лесотундре.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постройки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Юрта удобна для кочевого образа жизни: её можно быстро собрать и разобрать. Такая форма жилья подходит людям, которые часто перемещаются вместе со стадами.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тёплых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жарком климате распространены дома из глины, камня или сырцового кирпича. Толстые стены дольше удерживают прохладу внутри и защищают от сильного солнца.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жильё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современных городах чаще всего строят многоэтажные дома. Они экономят место, а их устройство связано не с климатом, а с плотностью населения и городской жизнью.
</a:t>
            </a:r>
            <a:endParaRPr lang="en-US" sz="12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16405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46945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36488"/>
            <a:ext cx="236400" cy="210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условия жизни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районах одежда должна сохранять тепло и защищать от ветра. Поэтому используют мех, шерсть, плотные ткани и несколько слоёв, которые можно менять по погоде.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тёплом климате одежда обычно лёгкая, свободная и светлая. Она помогает телу охлаждаться, не стесняет движений и часто шьётся из хлопка, льна или других натуральных тканей.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одежда часто создаётся из того, что можно получить рядом: шерсти, кожи, льна, хлопка, шкур или растительных волокон. Это связывает костюм с природой и хозяйством.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Вышивка, узоры, головные уборы и украшения нередко показывают возраст, семейное положение, регион или особый праздник. Одежда становится не только удобной, но и знаковым элементом культуры.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выбор пищи влияют климат, доступ к воде, плодородие почв и возможность разводить животных. Поэтому рацион народов часто отражает местные природные ресурсы.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народов мира и природные условия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выращивают зерно, преобладают хлеб и каши; у берегов — рыба; у кочевых народов — продукты животноводства.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географии и этнографии; региональные пищевые традиции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письменность народов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письменность народов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4139401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письменность помогают сохранять книги, легенды, законы и традиции. Именно поэтому исчезновение языка означает утрату части культурного наследия.
</a:t>
            </a:r>
            <a:endParaRPr lang="en-US" sz="109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39402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и 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язык может иметь несколько диалектов и местных вариантов. Люди одной общности иногда говорят по-разному в зависимости от региона, города или сельской местности.
</a:t>
            </a:r>
            <a:endParaRPr lang="en-US" sz="109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648645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мире используются разные системы письма: кириллица, латиница, арабское письмо, иероглифы. Каждая из них отражает историю и культурный путь народа.
</a:t>
            </a:r>
            <a:endParaRPr lang="en-US" sz="1094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903269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народы долго передавали сказания, песни и правила жизни только на слух. Устная культура может быть очень богатой и сохраняться веками.
</a:t>
            </a:r>
            <a:endParaRPr lang="en-US" sz="1094" dirty="0"/>
          </a:p>
        </p:txBody>
      </p:sp>
      <p:sp>
        <p:nvSpPr>
          <p:cNvPr id="16" name="Text 7"/>
          <p:cNvSpPr txBox="1"/>
          <p:nvPr/>
        </p:nvSpPr>
        <p:spPr>
          <a:xfrm>
            <a:off x="270000" y="115790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язык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людям общаться, учиться, хранить знания и передавать опыт от старших к младшим. Без языка невозможно сохранить историческую память народа.
</a:t>
            </a:r>
            <a:endParaRPr lang="en-US" sz="10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традиции переходят от поколения к поколению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главные каналы сохранения культуры в семье, школе, обществе и медиа.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традиции разных народов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сбора урожая люди благодарят природу и труд всей общины. На площади звучат песни, звучат пожелания достатка, а на столах появляются блюда из местных продуктов. Такие праздники напоминают, как тесно связаны повседневная жизнь и сезонный цикл.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 взросления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культурах важный этап жизни отмечают особым ритуалом. Подросток получает новые обязанности, праздничную одежду или памятный подарок, а старшие произносят напутствия. На иллюстрации это можно показать через семейный круг, традиционные костюмы и торжественные жесты.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Свадьба и память о предках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Свадебные обряды часто соединяют радость, музыку и древние правила гостеприимства. В них сохраняются особые приветствия, угощения и благопожелания для новой семьи. Через такие торжества народ передаёт память о предках и уважение к семейным традициям.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23" y="4199673"/>
            <a:ext cx="239700" cy="21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788" y="3402955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1983" y="2619403"/>
            <a:ext cx="239400" cy="23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5160" y="1835839"/>
            <a:ext cx="209475" cy="239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7940" y="1052300"/>
            <a:ext cx="239400" cy="239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народное искусство хранит память
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823445" y="4186507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и 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искусство сохраняется в руках мастеров, которые учат детей старинным приёмам. Так ремёсла остаются живой частью культуры и помогают людям узнавать историю своего народа через вещи и образы.
</a:t>
            </a:r>
            <a:endParaRPr lang="en-US" sz="1020" dirty="0"/>
          </a:p>
        </p:txBody>
      </p:sp>
      <p:sp>
        <p:nvSpPr>
          <p:cNvPr id="13" name="Text 3"/>
          <p:cNvSpPr txBox="1"/>
          <p:nvPr/>
        </p:nvSpPr>
        <p:spPr>
          <a:xfrm>
            <a:off x="1496460" y="3402955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узоры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Вышивка, ковры, керамика и резьба по дереву часто украшены солнцем, растениями, животными и знаками защиты. Такие узоры не только красивы, но и рассказывают о верованиях и ценностях народа.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2116655" y="2619403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Барабаны, флейты и струнные инструменты создают особое звучание каждой культуры. Их делают из местных материалов, поэтому музыка нередко связана с природой региона и доступными ремесленными традициями.
</a:t>
            </a:r>
            <a:endParaRPr lang="en-US" sz="1020" dirty="0"/>
          </a:p>
        </p:txBody>
      </p:sp>
      <p:sp>
        <p:nvSpPr>
          <p:cNvPr id="15" name="Text 5"/>
          <p:cNvSpPr txBox="1"/>
          <p:nvPr/>
        </p:nvSpPr>
        <p:spPr>
          <a:xfrm>
            <a:off x="2754869" y="1835839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танцы показывают ритм жизни, характер и праздничный настрой. В них могут отражаться охота, работа, приветствие гостей или весёлое общение, а движения часто передаются в семье и на праздниках.
</a:t>
            </a:r>
            <a:endParaRPr lang="en-US" sz="1020" dirty="0"/>
          </a:p>
        </p:txBody>
      </p:sp>
      <p:sp>
        <p:nvSpPr>
          <p:cNvPr id="16" name="Text 6"/>
          <p:cNvSpPr txBox="1"/>
          <p:nvPr/>
        </p:nvSpPr>
        <p:spPr>
          <a:xfrm>
            <a:off x="3442612" y="1052300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передаёт настроение времени, рассказывает о труде, природе и праздниках. В ней часто слышны простые повторяющиеся мотивы, которые легко запоминаются и переходят от поколения к поколению.
</a:t>
            </a:r>
            <a:endParaRPr lang="en-US" sz="10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переезжают не только между странами, но и внутри них. В городах переселенцы приносят новые привычки, слова и кулинарные традиции.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смешение культур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переезда связаны с учёбой и работой, но заметную роль играют и вынужденные перемещения. Миграции ускоряют культурный обмен.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основным причинам миграции, составленная по материалам ООН о международной миграции и общим социологическим наблюдениям; без точной статистической привязки.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крупные народы распределены по разным регионам и какими языковыми и культурными признаками они известны.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народы мира: примеры и особенности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народы живут в разных частях света, но каждый из них сохраняет узнаваемый язык, историю и культурные особенности.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сведения по школьному курсу географии и этнографии.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коренные народы особенно важны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связь с 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живут на своих территориях многие поколения и хорошо знают местные реки, леса, горы и сезоны. Этот опыт помогает понимать, как жить в согласии с природой.
</a:t>
            </a:r>
            <a:endParaRPr lang="en-US" sz="1183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традиционном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способы охоты, рыболовства, земледелия и ухода за животными складывались веками. Такие знания особенно ценны там, где природа сурова и требует точных наблюдений.
</a:t>
            </a:r>
            <a:endParaRPr lang="en-US" sz="1183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коренных народов есть редкие языки, песни, сказания и обряды. Если молодёжь перестаёт их изучать, эти элементы культуры могут исчезнуть вместе со старшими поколениями.
</a:t>
            </a:r>
            <a:endParaRPr lang="en-US" sz="1212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коренных культур важно не только для самих народов, но и для всего человечества. Они помогают лучше понять разнообразие способов жизни и бережного отношения к миру.
</a:t>
            </a:r>
            <a:endParaRPr lang="en-US" sz="1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 страна многих народов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стране — десятки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живут русские, татары, башкиры, чеченцы, якуты, чуваши, удмурты, буряты и многие другие народы. У каждого есть свои обычаи, семейные традиции и праздничный костюм, который помогает узнать культурную принадлежность.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кухни и 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 отличаются не только языками, но и блюдами, музыкой и календарём праздников. Где-то особенно бережно хранят народные песни, где-то — ремесло или национальную кухню, передаваемую в семьях из поколения в поколение.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пространство и 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культуры живут рядом в одном государстве и дополняют друг друга. На общем фоне особенно заметны богатство традиций, разнообразие характеров и умение людей уважать соседей с иным образом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Науки, которые изучают народы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науки собирают сведения о народах мира и объединяют их в общую картину.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народов семья остаётся главной опорой жизни. Родители заботятся о детях, старшие передают опыт младшим, а уважение к близким помогает сохранить порядок и взаимную поддержку.
</a:t>
            </a:r>
            <a:endParaRPr lang="en-US" sz="1222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умения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везде учатся работать, добывать пищу, строить жильё и создавать полезные вещи. Формы труда различаются, но стремление сделать жизнь безопаснее и удобнее встречается у всех.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рассказы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песни, танцы и торжества помогают людям радоваться вместе и помнить прошлое. Через них дети узнают, что важно для их народа, и учатся жить в обществе.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странах люди хотят мира, дружбы и справедливости. Именно эти общие ценности позволяют народам понимать друг друга, даже если их традиции, язык и внешний облик различаются.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всех народов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узнают традиции друг друга, им легче договариваться, учиться вместе и решать общие задачи в школе, городе и стране.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уважать культурное разнообразие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дают сотрудничество и новые знания, но все эффекты взаимосвязаны. Уважение к культуре других людей укрепляет мирное общение.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основных результатов межкультурного общения на основе общих выводов педагогики и обществознания.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мира: разные и связанные друг с другом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мира отличаются языками, обычаями и образом жизни, но их объединяют общие человеческие ценности. Изучая культуры, мы лучше понимаем историю, природу и друг друга.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2026-06-02T10:28:05Z</dcterms:created>
  <dcterms:modified xsi:type="dcterms:W3CDTF">2026-06-02T10:28:05Z</dcterms:modified>
</cp:coreProperties>
</file>