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19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Эпизоотии и эпифитотии: как болезни охватывают животных и растения
</a:t>
            </a:r>
            <a:endParaRPr lang="en-US" sz="3319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инфекции быстро охватывают животных и растения, и почему это важно знать каждому.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курсе ОБЗР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Эпизоотии и эпифитотии угрожают урожаю, животноводству и природе. Понимание путей заражения помогает вовремя заметить опасность, соблюдать санитарные правила и защищать еду, хозяйство и собственную безопасность.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эпизоотия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Эпизоотия — это массовая вспышка заразной болезни среди животных, которая быстро охватывает значительную территорию и сразу несколько особей.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инфекция распространяется при тесном контакте, совместном кормлении и перевозках. Поэтому в животноводстве важно быстро замечать первые случаи болезни.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затрагивать домашних животных, птиц и диких животных. Примерами служат ящур, птичий грипп и африканская чума свиней.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эпифитотия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Эпифитотия — это быстрое распространение болезни среди растений на поле, в саду, лесу или нескольких районах.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поражение растений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вызывают грибы, бактерии и вирусы. Они поражают листья, стебли, плоды и корни, ослабляя всё растение.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возбудители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переходят с ветром, водой, почвой, семенами и рассадой. Иногда их разносят вредители и капли дождя.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переноса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эпифитотиям относят фитофтороз картофеля, ржавчину злаков, мучнистую росу и вирусные болезни томатов.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болезней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Эпизоотия и эпифитотия: главное различие
</a:t>
            </a:r>
            <a:endParaRPr lang="en-US" sz="301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общая логика вспышек одинакова, но объекты поражения и пути передачи различаются.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чаще важны контакт и общие ресурсы, у растений — посадочный материал и среда. В обоих случаях решающими остаются раннее выявление и ограничения на распространение.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ОБЗР, обобщение по теме «Эпизоотии и эпифитотии».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вспышка болезни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развития эпизоотии или эпифитотии и момент, когда вмешательство особенно эффективно.
</a:t>
            </a:r>
            <a:endParaRPr lang="en-US" sz="15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заражаются по-разному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передаётся при прямом контакте, через корм, воду и воздух. Опасность усиливают грязный инвентарь, общие поилки и насекомые-переносчики.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попадают с семенами, клубнями, рассадой, дождём, ветром и каплями воды. Их также разносят вредители и заражённая почва.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вспышек болезней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причины, которые чаще всего создают условия для быстрого заражения и развития очага.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скученность и погода: они ускоряют передачу возбудителей и делают вспышку труднее контролируемой.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ОБЗР на основе типичных факторов риска эпизоотий и эпифитотий.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для животных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Скученное содержание в больших стадах повышает вероятность быстрого заражения. Когда животные часто контактируют друг с другом, инфекция переходит особенно легко.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плохая вентиляция, грязные помещения, общие поилки и кормушки. В таких условиях возбудители дольше сохраняются и быстрее распространяются.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дикими животными тоже важны. Они могут быть переносчиками болезни, даже если сами выглядят здоровыми.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вакцинации ослабляет защиту стада. Дополнительный риск создают перевозки на рынки и фермы, где животные встречаются с новыми источниками инфекции.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для растений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Эпифитотии чаще возникают в тёплую и сырую погоду. Влажность помогает грибам и другим возбудителям быстрее размножаться и переходить на соседние растения.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Больные листья и стебли, отсутствие севооборота и несвоевременное удаление поражённых растений создают запас инфекции в почве и на грядках.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посадки, заражённые семена и рассада ускоряют распространение болезни. Если между растениями мало расстояния, инфекции легче охватить весь участок.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вспышек для хозяйства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часто возникает уже в первые недели, когда приходится срочно изолировать очаг и останавливать обычную работу хозяйства.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Падёж животных и потеря урожая дают самый тяжёлый экономический удар; ранние меры уменьшают дополнительные убытки от ограничений и обработки.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типичных последствий эпизоотий и эпифитотий; данные условно-оценочные, без привязки к одному году.
</a:t>
            </a:r>
            <a:endParaRPr lang="en-US" sz="1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крупных вспышек
</a:t>
            </a:r>
            <a:endParaRPr lang="en-US" sz="3138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ящур приводил к массовому уничтожению заражённого скота и запретам на перевозку животных. Это помогало остановить распространение.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вспышки ящура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Фитофтороз картофеля резко снизил урожай и стал одной из причин Великого голода в Ирландии. Люди лишились основного продукта питания.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годы: Ирландия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грипп неоднократно вызывал карантин, санитарные меры и сокращение поголовья птицы. Опыт показал важность быстрого обнаружения очага.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века: птичий грипп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540" y="1215700"/>
            <a:ext cx="4411820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болезней и их признаки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различаются болезни животных и растений по поражаемым объектам, признакам и путям распространения.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болезней заметны свои внешние признаки, но общая логика одна: чем раньше замечено заражение, тем легче его остановить.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основ безопасности; общеизвестные примеры болезней животных и растений.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эпизоотий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ветеринарных мер, направленных на разрыв цепочки передачи инфекции между животными.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эпифитотий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агротехнические и санитарные меры, которые уменьшают количество возбудителя и замедляют его распространение.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защитить природу и урожай
</a:t>
            </a:r>
            <a:endParaRPr lang="en-US" sz="275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замечает первый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ветеринар осматривает животных и быстро отделяет тех, кто выглядит больным. Школьники видят памятку у входа: нельзя трогать чужих животных и переносить грязь с двора в двор. Так проще не занести инфекцию дальше.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проверяет поле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идёт вдоль грядок и замечает листья с пятнами или налётом. Он советует убрать подозрительные растения, не брать заражённую рассаду и сообщить взрослым. Такой порядок помогает сохранить урожай и не дать болезни разойтись.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и школьники действуют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моет инвентарь, меняет обувь после работы в загоне и не пускает животных без проверки. Рядом школьники напоминают друг другу о чистых руках и аккуратном обращении с растениями. Эти простые действия защищают и хозяйство, и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остановить вспышку быстрее всего
</a:t>
            </a:r>
            <a:endParaRPr lang="en-US" sz="265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сообщение о подозрительном случае взрослым может сэкономить время и предотвратить появление новых очагов заражения.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обнаружен очаг и ограничены перемещения, тем меньше заражённых объектов. Остальные меры особенно эффективны как поддержка.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профилактики эпизоотий и эпифитотий; оценки относительной важности мер.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безопасностью продуктов питания
</a:t>
            </a:r>
            <a:endParaRPr lang="en-US" sz="3059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Эпизоотии могут уменьшать поголовье и заставлять временно ограничивать продажу продукции. Поэтому ветеринарный контроль важен для качества мяса, молока и яиц.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молоко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Эпифитотии снижают урожайность и портят внешний вид плодов. Фитосанитарные меры помогают сохранить товарный вид и безопасность овощей и фруктов.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злаков влияют не только на хлеб, но и на корма для животных. Защита посевов помогает сохранить запасы и для людей, и для фермы.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корма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животных, семян и урожая нужна, чтобы опасные очаги не попадали в пищевую цепочку. Это снижает потери и повышает доверие к продуктам.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 пути к столу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школе, дома и на участке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Осматривая растения, обращайте внимание на пятна, налёт, увядание, скручивание листьев и необычные сухие участки. Такие изменения часто видны раньше всего и помогают вовремя заподозрить болезнь.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обнаружения проблемы важно изолировать больной объект и дождаться специалиста. Спокойные и точные действия помогают защитить других животных, растения и людей вокруг.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самим лечить подозрительную болезнь или переносить больное растение в другое место. Лучше сразу сообщить взрослым, чтобы очаг не распространился дальше по классу, дому или участку.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тревожными признаками бывают отказ от корма, слабость, кашель, хромота, повышение температуры и необычное поведение. Если они появились, нужно не откладывать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Эпизоотии и эпифитотии: что важно запомнить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Эпизоотии и эпифитотии легче остановить, если быстро заметить первые признаки, ограничить перенос инфекции и соблюдать чистоту. Эти простые правила защищают здоровье, урожай и благополучие людей.
</a:t>
            </a:r>
            <a:endParaRPr lang="en-US" sz="15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2026-05-21T00:32:48Z</dcterms:created>
  <dcterms:modified xsi:type="dcterms:W3CDTF">2026-05-21T00:32:48Z</dcterms:modified>
</cp:coreProperties>
</file>