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деньги: школьный опрос на уроке английского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о pocket money: доходы, расходы, savings и английская лексика о деньгах.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pocket money — удачная тема для 7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 близки подросткам 12–13 лет и помогают говорить по-английски о знакомых ситуациях: покупке, цене, сдаче, накоплениях и планировании расходов. Это удобно для коротких вопросов, простых ответов и работы с таблицами и диаграммами.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often 7th graders get pocket money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получают деньги по чёткому графику, а другие — только иногда, когда это действительно нужно.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выплаты встречаются чаще нерегулярных, поэтому у большинства учеников есть хотя бы небольшой постоянный бюджет.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учеников 7 класса, результаты сгруппированы по частоте получения pocket money.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pocket money students get each month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суммы чаще всего получают семиклассники и как распределяются ответы.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учеников получает небольшие, но регулярные суммы, а не редкие крупные выплаты.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учеников 7 класса о личных расходах и pocket money.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affects the amount of pocket money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0200" y="157880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правила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pocket money часто зависит от возраста и домашних правил. В одних семьях деньги дают по расписанию, в других — только на конкретные нужды или после договорённости с родителями.
</a:t>
            </a:r>
            <a:endParaRPr lang="en-US" sz="687" dirty="0"/>
          </a:p>
        </p:txBody>
      </p:sp>
      <p:sp>
        <p:nvSpPr>
          <p:cNvPr id="12" name="Text 3"/>
          <p:cNvSpPr txBox="1"/>
          <p:nvPr/>
        </p:nvSpPr>
        <p:spPr>
          <a:xfrm>
            <a:off x="600204" y="2434328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 дому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ответах сумма связана с тем, как ребёнок помогает дома. Регулярные chores и responsible use of money часто воспринимаются как признак доверия.
</a:t>
            </a:r>
            <a:endParaRPr lang="en-US" sz="753" dirty="0"/>
          </a:p>
        </p:txBody>
      </p:sp>
      <p:sp>
        <p:nvSpPr>
          <p:cNvPr id="13" name="Text 4"/>
          <p:cNvSpPr txBox="1"/>
          <p:nvPr/>
        </p:nvSpPr>
        <p:spPr>
          <a:xfrm>
            <a:off x="600201" y="3289855"/>
            <a:ext cx="21567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родители учитывают school results и behaviour at home. Это помогает связать карманные деньги не только с желанием ребёнка, но и с его ежедневной ответственностью.
</a:t>
            </a:r>
            <a:endParaRPr lang="en-US" sz="740" dirty="0"/>
          </a:p>
        </p:txBody>
      </p:sp>
      <p:sp>
        <p:nvSpPr>
          <p:cNvPr id="14" name="Text 5"/>
          <p:cNvSpPr txBox="1"/>
          <p:nvPr/>
        </p:nvSpPr>
        <p:spPr>
          <a:xfrm>
            <a:off x="2918899" y="2903631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кошелёк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wallet, копилка или бюджетный блокнот помогают видеть, сколько осталось. Так проще не потратить всё сразу и понять, на что действительно стоит копить.
</a:t>
            </a:r>
            <a:endParaRPr lang="en-US" sz="687" dirty="0"/>
          </a:p>
        </p:txBody>
      </p:sp>
      <p:sp>
        <p:nvSpPr>
          <p:cNvPr id="15" name="Text 6"/>
          <p:cNvSpPr txBox="1"/>
          <p:nvPr/>
        </p:nvSpPr>
        <p:spPr>
          <a:xfrm>
            <a:off x="2918899" y="202041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 желания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ученика есть понятная цель, деньги обычно расходуются аккуратнее. Слова allowance, spend, save, earn, need и goal особенно полезны для такого разговора.
</a:t>
            </a:r>
            <a:endParaRPr lang="en-US" sz="6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receiving money to spending or saving it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карманных денег в ответах семиклассников.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3323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39555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39555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395559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416493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7th graders spend pocket money on most often
</a:t>
            </a:r>
            <a:endParaRPr lang="en-US" sz="2424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Games and apps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ученики тратят деньги на mobile games и небольшие digital purchases. Обычно это короткие платежи, которые легко не заметить, но они быстро накапливаются и уменьшают остаток.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Snacks and sweets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траты — snacks, sweets and drinks. Такие покупки кажутся маленькими, но именно они быстрее всего съедают weekly budget, особенно если ученики покупают что-то каждый день после школы.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stationery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pocket money уходит на school stationery: ручки, тетради, маркеры, стикеры. Эти покупки выглядят практичными, потому что нужны для уроков и не воспринимаются как лишние.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 gifts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школьники откладывают деньги на gifts for friends или небольшие surprise items. Такие траты встречаются реже, но показывают, что деньги используются не только для себя.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Saving for later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группа учеников старается save for a bigger item. Они реже тратят всё сразу и чаще говорят: I save for headphones или I keep money for something important.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Top spending categories in the survey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отражают повседневные выборы семиклассников: еда, небольшие покупки и развлечения встречаются чаще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траты заметно превышают накопления, поэтому привычка откладывать деньги пока развита слабее, чем привычка тратить.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учеников 7 класса о наиболее частых категориях расходов.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Spending patterns: compare students who plan and who do not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простой план расходов влияет на остаток денег и число лишних покупок.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Ученики, которые plan ahead и keep track, обычно тратят аккуратнее и сохраняют больше денег к концу месяца.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учеников 7 класса о привычках планирования расходов.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одной семиклассницы на столе стоит piggy bank, а рядом лежит записка: headphones. Она кладёт туда монеты после школы и каждый раз проверяет balance. Так цель становится видимой, а желание потратить деньги сразу появляется реже.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Копилка на конкретную цель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другого ученика дома есть несколько envelopes: на snacks, gifts и future purchase. Он пишет на каждом конверте короткое слово по-английски и сразу видит, сколько можно spend, а сколько лучше save up.
</a:t>
            </a:r>
            <a:endParaRPr lang="en-US" sz="98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Конверты для разных задач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семьи используют отдельную bank card с родительским контролем. Ребёнок может делать небольшие покупки, но видит свои expenses и понимает, сколько money left до следующей недели.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контроль без лишних трат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Piggy banks, envelopes and digital money management
</a:t>
            </a:r>
            <a:endParaRPr lang="en-US" sz="225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many students save money regularly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Ученики, у которых есть конкретная цель и фиксированный день получения денег, чаще откладывают часть суммы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цель и регулярные выплаты заметно повышают привычку saving.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учащихся 7 класса на уроке английского языка; данные класса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Three habits that help students avoid spending everything at once
</a:t>
            </a:r>
            <a:endParaRPr lang="en-US" sz="2112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покупок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помогает покупать только нужное и не тратить деньги на случайные мелочи. Он напоминает, что сначала нужно подумать, а потом выбрать товар.
</a:t>
            </a:r>
            <a:endParaRPr lang="en-US" sz="1330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 на неделю
</a:t>
            </a:r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заранее поставить weekly limit, легче сохранить деньги до конца месяца. Такой предел помогает лучше контролировать расходы и не выходить за рамки бюджета.
</a:t>
            </a:r>
            <a:endParaRPr lang="en-US" sz="1270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покупкой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ожидание перед покупкой уменьшает impulse purchases. За это время можно сравнить prices, проверить, действительно ли вещь нужна, и принять более спокойное решение.
</a:t>
            </a:r>
            <a:endParaRPr lang="en-US" sz="1131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students decide whether to buy something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ход решения в опросе учеников 7 класса по теме pocket money.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087191"/>
            <a:ext cx="4332300" cy="15354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students and parents think about pocket money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группы ценят pocket money, но по-разному смотрят на свободу выбора и контроль расходов.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чаще хотят больше свободы, а родители предпочитают ясные правила и постепенное обучение управлению деньгами.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учеников и родителей 7 класса; ответы, собранные на уроке английского языка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Pocket money and independence in everyday school life
</a:t>
            </a:r>
            <a:endParaRPr lang="en-US" sz="2283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решения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регулярные суммы учат выбирать, на что тратить деньги, а что отложить. Ученики постепенно понимают, что не каждую покупку нужно делать сразу.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расходов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записывает траты, он лучше видит, куда уходит money. Это помогает заметить лишние покупки и вовремя изменить привычки.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 цели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Откладывая часть суммы, ученик учится ждать более крупную покупку. Фразы I can manage my money и I save for something important хорошо отражают такую самостоятельность.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Keeping a spending record gives better results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запись расходов не требует много времени, но помогает увидеть повторяющиеся покупки и понять, где деньги заканчиваются быстрее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keep track, обычно spend less impulsively and save more by the end of the month.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7 класса о привычках ведения личных расходов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problems found in the survey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быстро заканчиваются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ученики замечают, что небольшая сумма исчезает за несколько дней. Чаще всего это происходит из-за частых покупок snacks, drinks и цифрового контента.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откладывать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школьник хочет save money, ему сложно не потратить всё сразу. Без ясной цели накопления кажутся слишком долгими и неинтересными.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Незаметные траты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покупки выглядят незначительными, но в сумме становятся большой частью бюджета. Именно поэтому weekly expenses важно считать заранее.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без паузы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покупают сразу, а потом regretted it later. Короткая пауза перед решением помогает сравнить цены и избежать лишних трат.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build a simple personal budget for a 7th grader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ответах учеников о том, как они могут планировать pocket money и расходы на неделю.
</a:t>
            </a:r>
            <a:endParaRPr lang="en-US" sz="1277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Survey results in numbers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важные показатели опроса: как часто ученики получают деньги, сколько сохраняют и насколько часто планируют покупки.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результаты у тех, кто использует простые правила: small goals, weekly limits and tracking expenses.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7 класса по теме pocket money; сводные результаты урока английского языка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 pocket money survey teaches 7th graders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показывает, что pocket money помогает учиться планировать, сравнивать цены и копить на цель. Даже небольшие суммы развивают ответственность, самостоятельность и умение принимать разумные решения.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2026-05-30T21:48:04Z</dcterms:created>
  <dcterms:modified xsi:type="dcterms:W3CDTF">2026-05-30T21:48:04Z</dcterms:modified>
</cp:coreProperties>
</file>