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jpe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Махотин. Стихотворения: добрые слова, смешные наблюдения и радость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где обычный день становится маленьким чудом.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Махотин и его стихи для детей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 Махотин пишет короткие, ясные и очень живые стихи. В них легко узнать школу, прогулку, животных и смешные недоразумения, поэтому они особенно близки второклассникам.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чаще всего пишет поэт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31800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часто появляются снег, листья, дождь, облака и другие знакомые картины. Поэт показывает, что природа вокруг нас постоянно меняется и умеет удивлять даже в обычный день.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31258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уроки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Махотин замечает всё, что происходит в школе: звонок, перемену, доску, тетради и портфель. Обычные школьные вещи у него становятся частью маленькой, почти сказочной истории.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00939" y="16313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друзья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пишет о детских играх, дружбе, совместных делах и весёлом общении. Такие стихи напоминают читателю о знакомых моментах, когда рядом есть товарищи и много движения.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1864524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строках слышатся домашний уют, забота и тёплые отношения между близкими. Домашние детали помогают почувствовать спокойствие, доверие и радость от простых семейных минут.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45313" y="3300713"/>
            <a:ext cx="2536338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Тетрадь, рюкзак, варежка или книга у Махотина могут выглядеть почти как живые герои. Так поэт учит замечать красоту в самых обычных вещах и смотреть на них внимательнее.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стихах: снег, дождь, листья и облака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движется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поэта снег не просто лежит, а будто шуршит, искрится и оставляет следы. Такая живая деталь помогает представить зимний двор, тропинку или окно после снегопада.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летят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листья у Махотина кружатся, шуршат и меняют краски. Благодаря этому обычная прогулка кажется яркой, а ветер — не просто погодой, а участником картины.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800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звучит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в стихах не скучный, а музыкальный: он стучит, капает, отбивает ритм. Читатель легко слышит это звучание и почти чувствует прохладный воздух за окном.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1777" y="3255993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плывут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у поэта похожи на лёгкие движущиеся картинки. Они медленно плывут по небу и делают пейзаж спокойным, светлым и немного мечтательным.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стихах: звонок, перемена и урок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день оживает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у Махотина не выглядят скучными. Звонок, доска, мел и тетрадь становятся частью маленького события, которое хочется рассматривать и слушать с улыбкой.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как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в стихах звучит как короткая передышка, полная движения и шума. В ней есть энергия, радость встречи с друзьями и знакомое школьникам чувство свободы.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урок у поэта показан не сухо, а с доброй иронией. Читатель видит знакомую учебную жизнь, но воспринимает её как интересное и чуть смешное приключение.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Портфель, ручка, тетради и учебники у Махотина словно участвуют в происходящем. Благодаря этому школьный мир становится ближе, теплее и понятнее каждому ребёнку.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юмор и игра со словом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Игра с рифмой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у поэта помогают строкам подпрыгивать и запоминаться. Когда конец строки звучит ожидаемо и весело, стихотворение хочется повторять вслух ещё раз.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Добрая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юмор никогда не обижает. Он мягкий, тёплый и понятный ребёнку, поэтому читатель улыбается, а не теряется и не боится ошибиться.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Неожиданный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возникает тогда, когда поэт смотрит на обычную вещь под неожиданным углом. Простая деталь вдруг начинает вести себя не так, как мы привыкли.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Звучание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Махотин любит слова, которые перекликаются, повторяются и звучат особенно звонко. Из-за этого стихотворение напоминает короткую песенку, а не сухой рассказ.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стихов: дети, животные и даже предметы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 рюкзаком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стихотворении обычный школьник может стать главным героем целого дня. Он идёт на урок, оглядывается на двор и слушает, как мир вокруг отвечает ему тихими звуками. Ребёнок легко узнаёт в этом себя.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на подоконнике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у Махотина часто выглядит важным и очень занятным. Он может сидеть на подоконнике, смотреть в окно и словно размышлять о своих делах, а читатель с улыбкой следит за его повадками.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Варежка и снежинка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варежка или снежинка у поэта могут стать почти живыми. Варежка будто ждёт хозяина, а снежинка кружится, словно хочет что-то показать, и от этого обычная зимняя сцена становится сказочной.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стихотворение у С. Махотина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обычной детали вырастает живой и запоминающийся поэтический образ.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696931"/>
            <a:ext cx="375729" cy="3757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3482" y="1696931"/>
            <a:ext cx="281797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3776" y="3373331"/>
            <a:ext cx="375729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94205"/>
            <a:ext cx="375729" cy="33398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стихах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дарят светлое настроение и ощущение, что вокруг много хорошего. Даже маленькая деталь у поэта может вызвать улыбку и сделать день немного веселее.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хочется внимательно смотреть на строки и замечать, как устроен мир. Поэт будто предлагает вместе искать интересное в школе, во дворе и на прогулке.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вещи у Махотина вдруг становятся необычными. Это вызывает приятное удивление и помогает по-новому посмотреть на снег, лист, тетрадь или облако.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слышится мягкое отношение к миру. Автор пишет так, словно бережно гладит взглядом всё, что видит: и двор, и животных, и детские заботы.
</a:t>
            </a:r>
            <a:endParaRPr lang="en-US" sz="1238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уют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за окном дождь или ветер, настроение остаётся добрым. Стихи создают чувство уюта, будто рядом тёплый свет, знакомый голос и спокойный дом.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сравнения и образные слова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мягкое чудо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показать снег так, что он кажется пушистым, лёгким и почти живым. Читатель не просто видит белый покров, а чувствует его мягкость и тишину. Обычный зимний двор превращается в маленькую картину.
</a:t>
            </a:r>
            <a:endParaRPr lang="en-US" sz="1057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Облако-путешественник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Облако у Махотина легко представить как что-то подвижное и свободное. Оно плывёт по небу, меняет форму и напоминает кораблик или воздушную игрушку. Такой образ сразу делает стихотворение ярче и понятнее.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звук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стихах могут звучать так, будто сами светятся и звенят. Благодаря точным образам читатель слышит не только смысл, но и музыку строки. Это делает чтение живым, а картинку — очень ясной.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повтор в стихах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стихотворению идти ровно и легко, будто шагать в ногу. Когда строка звучит отлаженно, её приятно слушать, повторять и читать вслух без спешки и запинки.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в конце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слова в конце строк и делает текст музыкальным. Она помогает угадывать продолжение, поэтому чтение превращается в маленькую игру, где слово подсказывает следующее слово.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для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создают ощущение знакомого напева. Ребёнку проще запомнить такие строки, потому что важные слова возвращаются и словно сами просят их произнести ещё раз.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как песенка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ритму, рифме и повтору стихотворение иногда напоминает весёлую песенку или считалку. Такое звучание делает чтение радостным и помогает почувствовать красоту языка на 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стихи легко понимать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 и привычные слова, которые ребёнок уже слышал дома, в школе и на прогулке. Поэтому смысл строк быстро становится понятным без длинных объяснений.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78593" y="1783205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появляются урок, перемена, двор, дождь, снег, животные и игры. Это знакомые картины повседневной жизни, поэтому ребёнок легко узнаёт в тексте свои впечатления.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по объёму строки не перегружают внимание и читаются без усталости. Каждая мысль выражена ясно, а это особенно удобно для младших школьников.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78593" y="3323449"/>
            <a:ext cx="4059007" cy="116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стихотворении есть неожиданная шутка, общий смысл остаётся прозрачным. Образы складываются в понятную картинку, которую легко представить и пересказать своими словами.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38" y="1487307"/>
            <a:ext cx="1923750" cy="18016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0750" y="1495046"/>
            <a:ext cx="1909800" cy="17867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725" y="1495064"/>
            <a:ext cx="1909800" cy="177924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2850" y="1491830"/>
            <a:ext cx="1920150" cy="17945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образы природы у поэта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420938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оставляет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день у Махотина часто начинается со снега, морозного воздуха и следов на белой дорожке. Всё вокруг кажется тихим, но не пустым: снег шуршит, сверкает и зовёт рассматривать его повнимательнее.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2528624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шуршит и светится
</a:t>
            </a:r>
            <a:pPr algn="l" indent="0" marL="0">
              <a:lnSpc>
                <a:spcPct val="100000"/>
              </a:lnSpc>
              <a:buNone/>
            </a:pPr>
            <a:r>
              <a:rPr lang="en-US" sz="4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приходит с листьями, ветром и тёплыми рыжими красками. В стихах она не просто календарный сезон, а живое движение: листья кружатся, дорожки становятся пёстрыми, а воздух будто звучит шёпотом.
</a:t>
            </a:r>
            <a:endParaRPr lang="en-US" sz="1195" dirty="0"/>
          </a:p>
        </p:txBody>
      </p:sp>
      <p:sp>
        <p:nvSpPr>
          <p:cNvPr id="16" name="Text 4"/>
          <p:cNvSpPr txBox="1"/>
          <p:nvPr/>
        </p:nvSpPr>
        <p:spPr>
          <a:xfrm>
            <a:off x="4643174" y="3397731"/>
            <a:ext cx="1938172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поэт замечает лужи, капель и долгожданное тепло. После зимней тишины всё начинает двигаться быстрее: тает снег, бежит вода, а в небе и на земле чувствуется ожидание обновления.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784879" y="3397731"/>
            <a:ext cx="1938173" cy="1164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зовёт играть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строки наполнены светом, свободой и движением. В них легко почувствовать простор двора, звонкий воздух и радость долгого дня, когда можно бегать, смотреть вокруг и не торопиться домой.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эти стихотворения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Любить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понятен и вызывает улыбку, читать хочется снова. У ребёнка появляется уверенность, что поэзия может быть близкой, интересной и совсем не скучной.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стихотворение несёт своё чувство: радость, удивление, тепло или лёгкую шутку. Читатель учится различать это настроение и подбирать верную интонацию для чтения.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приучают смотреть внимательнее на лист, лужу, снежинку или тень. Ребёнок учится видеть в обычной вещи нечто особенное и находить красоту там, где раньше не замечал её.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дети улавливают ритм, рифму и звучание повторов. Так развивается слух к слову, а знакомые фразы начинают звучать выразительно, почти как маленькая песенка.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на уроке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сначала понять текст, а затем прочитать его выразительно и запомнить яркие строки.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строки особенно хорошо запоминаются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3618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строки легче удержать в памяти, потому что они звучат ясно и не перегружают внимание. Ребёнок быстро схватывает их и может повторить без труда.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49616" y="16313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рифма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конце строк совпадает звучание, стихотворение становится музыкальным и очень цепким. Рифма помогает угадывать продолжение и делает чтение похожим на игру со словами.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28388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Запоминаются строки, где обычный предмет вдруг сравнивается с чем-то смешным или ярким. Такой поворот удивляет и сразу выделяет стихотворение среди других.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44385" y="3300713"/>
            <a:ext cx="3887984" cy="11944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шутка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строке есть повторяющееся слово или добродушная шутка, она остаётся в памяти надолго. Слова будто сами подпрыгивают и зовут произнести их ещё раз.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смотрит на мир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 снегу
</a:t>
            </a:r>
            <a:pPr algn="l" indent="0" marL="0">
              <a:lnSpc>
                <a:spcPct val="100000"/>
              </a:lnSpc>
              <a:buNone/>
            </a:pPr>
            <a:r>
              <a:rPr lang="en-US" sz="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замечает не только снег, но и маленький след на нём, будто это важная новость. Из такой мелочи вырастает целая история о движении, тишине и внимательном взгляде на мир.
</a:t>
            </a:r>
            <a:endParaRPr lang="en-US" sz="1113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 и странная тень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обычный кот в стихах может стать настоящим героем, если он смешно свернулся или посмотрел в угол комнаты. Рядом оказывается странная тень на стене, и обыденный вечер вдруг становится загадкой.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в листве
</a:t>
            </a:r>
            <a:pPr algn="l" indent="0" marL="0">
              <a:lnSpc>
                <a:spcPct val="100000"/>
              </a:lnSpc>
              <a:buNone/>
            </a:pPr>
            <a:r>
              <a:rPr lang="en-US" sz="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Махотин слышит, как шуршат листья, и делает этот звук почти видимым. В его строках природа не стоит на месте: она двигается, дышит и тихо разговаривает с читателем.
</a:t>
            </a:r>
            <a:endParaRPr lang="en-US" sz="116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стихов с жизнью младшего школьника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легко узнать урок, перемену, портфель, тетрадь и звонок. Эти детали напоминают обычный школьный день, поэтому текст сразу кажется близким и понятным.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двор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встречает в стихах дом, окно, лестницу, двор и знакомую дорожку. Такие места каждый знает по своему опыту, а значит, может представить их без усилий.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278043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пишет о движении, прогулке, снежках, лужах и беготне. Это делает стихотворение похожим на живой детский день, полный маленьких открытий и радостной суеты.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67014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появляются друзья, кошки, собаки, птицы и другие любимые существа. Ребёнку легко увидеть в них что-то своё и почувствовать тёплую связь с героями.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098" y="1651874"/>
            <a:ext cx="469800" cy="469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881" y="1698895"/>
            <a:ext cx="469800" cy="375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94590" y="1698895"/>
            <a:ext cx="469800" cy="375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96344" y="1677915"/>
            <a:ext cx="469800" cy="41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хочется читать вслух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632125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словам звучать ровно и бодро, поэтому стихотворение приятно произносить вслух. Голос будто сам подхватывает движение строки и ведёт её дальше.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733858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интонации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легко менять голос: удивляться, улыбаться, делать паузу. Благодаря этому чтение становится выразительным и помогает лучше почувствовать настроение текста.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83559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 ролям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строки удобно распределять между читателями, как маленькую сценку. Тогда стихотворение оживает, а каждый голос добавляет свой оттенок и характер.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37304" y="2385326"/>
            <a:ext cx="1587900" cy="18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голосом
</a:t>
            </a:r>
            <a:pPr algn="ctr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удачные повторы просят читать их то громче, то тише, то медленнее. Такая игра делает чтение интересным и помогает лучше запомнить текст.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учит видеть чудо в обычном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С. Махотина показывают, что красота живёт рядом: в лужах, листьях, снежинках и школьных мелочах. Они учат улыбаться, замечать детали и любить звучание слова.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2026-05-27T14:31:57Z</dcterms:created>
  <dcterms:modified xsi:type="dcterms:W3CDTF">2026-05-27T14:31:57Z</dcterms:modified>
</cp:coreProperties>
</file>