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ткани организма человека и их значение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3883175"/>
            <a:ext cx="34302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человека четыре типа тканей, обеспечивающие жизненно важные функции.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тканей человека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тканей началось с изобретения микроскопа в XVII веке. Термин 'гистология' введён в XIX веке. Современные методы включают световую и электронную микроскопию для детального анализа тканей.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113250"/>
            <a:ext cx="4768800" cy="8475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027281"/>
            <a:ext cx="4768800" cy="8475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941312"/>
            <a:ext cx="4768800" cy="8475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25" y="3855337"/>
            <a:ext cx="4768800" cy="8475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тканей в организме человека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112990"/>
            <a:ext cx="3040500" cy="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— защитный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 покрывает тело и внутренние органы, защищая их от внешних воздействий. Он формирует кожи и выстилает слизистые оболочки.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037380"/>
            <a:ext cx="3040500" cy="82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— соединение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связь различных частей организма, поддерживает органы, содержит волокна и клетки, формируя прочные структуры.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2941052"/>
            <a:ext cx="3040500" cy="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— двигатель тела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движение тела и внутренних органов через сокращения. Включает скелетную, гладкую и сердечную ткани.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79975" y="3855077"/>
            <a:ext cx="3040500" cy="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— передача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и глиальные клетки передают и обрабатывают информацию, обеспечивая реакцию и координацию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эпителиальной ткани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клетки образуют плотный слой на поверхности тела и внутренних полостях, защищая от вредных воздействий.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всасывание веществ, например, в кишечнике, и выделение продуктов обмена через железы.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Воспринимают раздражения, участвуя в ощущениях, и локализуются в коже и слизистых оболочках.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Однослойный эпителий — основа обмена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тонкий слой во внутренней поверхности кишечника и лёгких для эффективного всасывания и газообмена.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Многослойный эпителий — барьерная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нескольких слоёв в коже и роговице, защищая организм от механических повреждений и потери влаги.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Железистый эпителий — выделительный механизм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железы, которые секретируют пот, слюну и другие важные вещества для поддержания гомеостаза и обмена.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эпителиальной ткани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особенности соединительной ткани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механическую поддержку и сцепление тканей и органов, удерживая их на месте.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волокна коллагена и эластина, придающие прочность и эластичность структурам.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клеток обеспечивает защиту, питание и регенерацию тканей в организме.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в себя несколько видов, таких как кости, хрящи, жир, кровь и лимфа, выполняя разные функции.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соединительной ткани и их характеристики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виды соединительной ткани обеспечивают разнообразные функции благодаря своей структуре и составу.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соединительной ткани адаптирован под конкретные функции и места в организме.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113250"/>
            <a:ext cx="4768800" cy="8475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027281"/>
            <a:ext cx="4768800" cy="8475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941312"/>
            <a:ext cx="4768800" cy="8475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25" y="3855337"/>
            <a:ext cx="4768800" cy="8475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функции крови как соединительной ткани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112990"/>
            <a:ext cx="3040500" cy="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— жидкая основа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переносит питательные вещества, гормоны и отходы обмена, обеспечивая среду для клеток крови.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037380"/>
            <a:ext cx="3040500" cy="82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— переносчики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кровяные тельца насыщают ткани кислородом и помогают удалять углекислый газ.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2941052"/>
            <a:ext cx="3040500" cy="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— защитники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кровяные клетки борются с инфекциями и участвуют в иммунных реакциях.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79975" y="3855077"/>
            <a:ext cx="3040500" cy="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— тромбоз и регенерация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свёртывание крови, предотвращая кровопотерю при повреждениях сосудов.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Хрящевая ткань — гибкий элемент скелета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упругой межклеточной субстанции, обеспечивает гибкость суставов, формирует ушные раковины и межпозвоночные диски.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 — надёжная защита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твёрдую и прочную основу скелета, защищает мозг и внутренние органы, служит местом образования клеток крови.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 и кость: каркас и гибкость скелета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жировой ткани в организме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содержат жировые запасы, которые обеспечивают организм энергией в период голода и физической нагрузки.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защищает внутренние органы от механических повреждений и служит барьером от переохлаждения.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регуляции обмена веществ и гормональном балансе, влияя на общий метаболизм.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ткань: разновидности и особенности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— двигатели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мышечная ткань состоит из многочисленных волокон с несколькими ядрами и обеспечивает произвольные движения тела. Она крепится к костям при помощи сухожилий, позволяя нам ходить, бегать и выполнять другие действия.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 — скрытый мотор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 образует стенки внутренних органов, например кишечника и сосудов. Эти мышцы работают автоматически, сокращаясь без участия сознания, поддерживая жизненно важные процессы внутри тела.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 — ритм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 строит сердце и обладает особой структурой. Благодаря своим автоматическим ритмичным сокращениям она обеспечивает непрерывную работу сердца на протяжении всей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мышечных тканей в организме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мышечная ткань составляет значительную часть массы тела, напрямую влияя на способность к активным движениям и физической нагрузке.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скелетной ткани объясняется её ключевой ролью в движении и поддержании положения тела в пространстве.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справочник, 2022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скелетной мышечной ткани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мышечная ткань состоит из длинных, многоядерных волокон с характерной поперечной исчерченностью, покрытых сарколеммой, которая обладает способностью к сокращению.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Поперечнополосатая структура мышечных волокон формируется благодаря чередованию белков актин и миозин, участвующих в механизме мышечного сокращения.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скелетных мышц управляются сознательно через нервные импульсы, позволяя выполнять разнообразные движения и точные действия.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мышечное волокно содержит множество миофибрилл, обеспечивающих силу и выносливость мышечной ткани при выполнении работы.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 — невидимый работник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состоят из одноядерных веретенообразных клеток. Они обеспечивают непроизвольные сокращения, важные для перемещения пищи в кишечнике и регуляции кровотока в сосудах.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 — мотор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сердечной ткани имеют поперечную исчерченность и межклеточные соединения, что обеспечивает синхронные ритмичные сокращения сердца без участия произвольной воли.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гладкой и сердечной мышечной ткани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ткань: строение и функции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состоит из нейронов, ответственных за передачу электрических сигналов, и глиальных клеток, которые обеспечивают поддержку и питание нейронов.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воспринимают внешние раздражители и передают информацию к мозгу и другим частям тела для обработки и принятия решений.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координирует работу всех систем организма, обеспечивая быстрый контроль и адаптацию к изменениям окружающей среды.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передачи нервного импульса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прохождения сигнала в нервной системе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тканей: регенерация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и соединительная ткани обладают высокой способностью к регенерации, способствуя быстрому заживлению ран и восстановлению повреждённых участков организма.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и нервная ткани восстанавливаются значительно медленнее; нервные клетки практически не делятся, что ограничивает восстановление после серьёзных повреждений.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состояния тканей на здоровье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 тканей напрямую влияют на работу органов, например, остеопороз ослабляет костную ткань, снижая прочность скелета.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сосудистой соединительной ткани при диабете ухудшают кровоснабжение и приводят к осложнениям в органах.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Поражения мышечной ткани при миопатиях вызывают слабость и ограничение движений, снижая качество жизни.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нервной ткани при склерозе ухудшают передачу сигналов, влияя на координацию и чувствительность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113250"/>
            <a:ext cx="4768800" cy="8475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027281"/>
            <a:ext cx="4768800" cy="8475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941312"/>
            <a:ext cx="4768800" cy="8475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25" y="3855337"/>
            <a:ext cx="4768800" cy="8475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в исследовании и лечении тканей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112990"/>
            <a:ext cx="3040500" cy="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Стволовые клетки: ключ к регенерации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учёные используют стволовые клетки для выращивания новых тканей и органов, что открывает перспективы для лечения многих тяжелых заболеваний и травм.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037380"/>
            <a:ext cx="3040500" cy="82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3D-биопринтинг искусственных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3D-печати создаются сложные структуры тканей — необходимые для трансплантаций и лечения, что снижает зависимость от донорских органов.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2941052"/>
            <a:ext cx="3040500" cy="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микроскопия — взгляд в недоступное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методы микроскопии позволяют выявлять патологические изменения в тканях на ранних стадиях, что повышает эффективность лечения.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79975" y="3855077"/>
            <a:ext cx="3040500" cy="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примеры применения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Разработаны методы выращивания кожи для терапии ожогов и исследования регенерации сердечной ткани, что значительно улучшает результат лечения пациентов.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тканей для здоровья и будущего науки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являются фундаментом организма, обеспечивая работу органов и систем. Современные достижения в биологии помогают лечить болезни и развивать новые методы регенерации, улучшая качество жизни.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2026-05-09T03:48:01Z</dcterms:created>
  <dcterms:modified xsi:type="dcterms:W3CDTF">2026-05-09T03:48:01Z</dcterms:modified>
</cp:coreProperties>
</file>