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Эдварда Грига: северная сказка в звуках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Норвежская музыка, где море, горы и сказка звучат вместе.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Эдвард Григ: композитор, которого знает весь мир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Эдвард Григ — самый знаменитый композитор Норвегии. Он писал музыку, в которой слышны родные напевы, природа и сильные чувства. Его произведения любят за ясные мелодии и сказочное настроение.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Бергене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вырос в Бергене, городе на берегу моря. С детства он видел волны, камни, туман и зелёные холмы — настоящую северную картину.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слышал народные песни, игру скрипачей и звуки праздников. Эти впечатления запоминались надолго и потом сами просились в музыку.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произведения часто звучат спокойно, светло и чуть-чуть волшебно. Будто природа сама тихо подпевает композитору.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шаги в музыке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лет — поездка в Лейпциг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уехал учиться в Лейпцигскую консерваторию. Это был большой и важный шаг для юного музыканта.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консерватории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он серьёзно занимался фортепиано и сочинением музыки. Он узнавал, как строится большая и сложная музыкальная форма.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Скандинавию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Григ вернулся домой и стал искать свой собственный норвежский голос в музыке.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 в звуках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слушаешь Грига, легко представить узкие фьорды и высокие скалы. Его музыка словно ведёт по тихой северной дороге, где воздух свежий, а вода блестит рядом. Кажется, что пейзаж сам начинает звучать.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пьесах слышится спокойный вечер на берегу. Музыка мягкая, как волны у камней, и немного задумчивая. Она создаёт картину, где всё вокруг тихо, уютно и очень красиво.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сказка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Грига горы часто звучат как место чудес. Музыка может быть тёмной и загадочной, а потом становиться светлой и живой. Такое ощущение, будто за вершиной прячется добрая северная сказка.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в музыке Грига
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 в его сочинениях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любил брать небольшие мелодические обороты. Они легко запоминаются и сразу прячутся в памяти, как весёлая песенка после праздника.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опирался на норвежские напевы и танцы, но не копировал их буквально. Из народной мелодии он делал новую, концертную музыку.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простота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сложные произведения у него звучат ясно и естественно. В его музыке нет лишнего шума — только нужные звуки и выразительный рисунок.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узнают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ярким интонациям произведения Грига трудно спутать с другими. Их узнают с первых тактов, словно старого знакомого.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 Гюнт» — самая известная музыка Грига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1875 год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написал музыку к пьесе Генрика Ибсена «Пер Гюнт». Это стало одним из самых известных его сочинений.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любимые пьесы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сюиты чаще всего вспоминают «Утро» и «В пещере горного короля». Они очень разные, но обе сразу захватывают слушателя.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знают многие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мелодии звучат в театре, на концертах, в фильмах и мультфильмах. Они давно стали частью мировой музыкальной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«Утро»: светлый музыкальный пейзаж
</a:t>
            </a:r>
            <a:endParaRPr lang="en-US" sz="3258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пьесы музыка звучит очень тихо и нежно. Она похожа на первые лучи солнца, которые ещё только касаются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мелодия становится шире и светлее. Словно природа просыпается, а воздух наполняется спокойствием и свежестью.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эту пьесу, легко представить рассвет над горами или у воды. Это музыка, которая улыбается очень мягко.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пещере горного короля»: музыка-игра
</a:t>
            </a:r>
            <a:endParaRPr lang="en-US" sz="3357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начинается почти шёпотом. Сразу возникает ощущение тайны, будто кто-то осторожно пробирается в темноте.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музыка становится быстрее и громче. Она похожа на погоню, где всё время что-то случается, и нельзя отвлечься ни на минуту.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пьесе много движения и озорства. Слушателю кажется, что он попал в маленький сказочный спектакль с необычными героями.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очень ярко, почти шумно. После него трудно сидеть спокойно — так и хочется улыбнуться или подпрыгнуть!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пьесы для фортепиано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пьесы с большим настроением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написал 66 Лирических пьес для фортепиано. Это короткие миниатюры, но в них помещаются и радость, и грусть, и мечта.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тихого слушания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удобно слушать дома или в классе, когда хочется спокойно подумать. Каждая пьеса звучит как маленькая история без слов, но с очень живым характером.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00" y="1622875"/>
            <a:ext cx="3468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00" y="3134175"/>
            <a:ext cx="34680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489" y="2334880"/>
            <a:ext cx="34680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1489" y="4022121"/>
            <a:ext cx="346800" cy="34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564" y="3135276"/>
            <a:ext cx="303450" cy="34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природе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24662" y="16250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Грига дождь звучит не как шум, а как мягкое мерцание капель. Несколько тихих нот сразу рисуют прохладный норвежский день и спокойное настроение.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724662" y="31363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 композитор передаёт постепенным усилением звучания. Сначала всё очень тихо, а потом музыка становится теплее и ярче, как первые лучи солнца.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3568051" y="2337082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его музыке словно гуляет между холмами и деревьями. Он может быть лёгким, озорным или прохладным, но всегда помогает почувствовать простор.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3568051" y="4024323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тропы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тропы у Грига можно словно услышать шаг за шагом. Мелодия ведёт вверх, затем делает паузу и открывает перед слушателем широкую северную панораму.
</a:t>
            </a:r>
            <a:endParaRPr lang="en-US" sz="849" dirty="0"/>
          </a:p>
        </p:txBody>
      </p:sp>
      <p:sp>
        <p:nvSpPr>
          <p:cNvPr id="14" name="Text 6"/>
          <p:cNvSpPr txBox="1"/>
          <p:nvPr/>
        </p:nvSpPr>
        <p:spPr>
          <a:xfrm>
            <a:off x="6411450" y="3137478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 Грига слышится как чистые, светлые звуки. Они будто падают медленно и осторожно, превращая музыку в тихую зимнюю сказку без слов.
</a:t>
            </a:r>
            <a:endParaRPr lang="en-US" sz="8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чувствах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умел говорить о нежности и мечтательности без длинных объяснений. Его мелодии звучат так, будто кто-то тихо делится самым добрым секретом.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пьесах радость часто соседствует с лёгкой грустью. Такое сочетание делает музыку живой: она похожа на улыбку сквозь облачко.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дети, и взрослые легко узнают в этих звуках знакомые чувства. Музыка Грига помогает не только слушать, но и мечтать, вспоминать, улыбаться.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и норвежская культура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опирался на норвежские народные напевы и танцевальные ритмы, поэтому его музыка сразу напоминает о северной стране и её характере.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свои произведения Григ рассказал миру о горах, фьордах и море лучше многих слов. Его музыка стала настоящей музыкальной визитной карточкой Норвегии.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простые мелодии родного края могут звучать на больших сценах и быть интересными слушателям в разных странах.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норвежцев имя Грига связано не только с искусством, но и с гордостью за свою культуру. Его сочинения бережно хранят память о стране.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композитора и его любимые места
</a:t>
            </a:r>
            <a:endParaRPr lang="en-US" sz="318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любил работать там, где было тихо и можно было слушать природу. Ему особенно нравились озёра, горы и спокойные северные пейзажи, которые помогали сочинять.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Норвегии сохранился дом композитора, и сегодня он напоминает о человеке, который умел слышать музыку в тишине. Рядом — сад, вода и воздух, словно из его пьес.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Грига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 понять, какая это музыка: спокойная, радостная, таинственная или грустная. У Грига настроение меняется медленно, как погода в северный день.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возвращается снова и снова, это не случайность. Повторы помогают запомнить тему и делают музыку похожей на знакомую тропинку.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громкость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 внимание, как музыка становится тише или громче. У Грига это похоже на шаги: сначала осторожные, потом более смелые и уверенные.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Представляй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слушания можно вообразить ветер, каплю воды, снежинку или лесную тропу. Тогда музыка превращается в маленькое путешествие для фантазии.
</a:t>
            </a:r>
            <a:endParaRPr lang="en-US" sz="10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музыку помнят до сих пор
</a:t>
            </a:r>
            <a:endParaRPr lang="en-US" sz="3633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Грига легко запоминаются, потому что они ясные, певучие и очень выразительные. После первого прослушивания они остаются в памяти, как хорошая сказка.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не стареет, потому что в ней много правды и тепла. Она говорит о природе и чувствах так, что слушатель верит каждому звуку.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Грига звучат в театрах, школах и концертных залах, потому что они понятны разным людям. В них есть и красота, и живое дыхание.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стал одной из самых известных частей наследия Грига: короткие пьесы показывают, как много чувств можно выразить совсем небольшими музыкальными историями.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Эдвард Григ, цикл «Лирические пьесы для фортепиано»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лирических пьес для фортепиано он создал.
</a:t>
            </a:r>
            <a:endParaRPr lang="en-US" sz="29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маршрут по произведениям Грига
</a:t>
            </a:r>
            <a:endParaRPr lang="en-US" sz="2839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3372825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композитором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узнать, где вырос Григ и почему его музыка связана с Норвегией. Это помогает услышать в его сочинениях северный характер и любовь к родине.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2219443" y="2892341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 Гюнт»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послушать музыку к пьесе Генрика Ибсена. Здесь особенно ярко звучат «Утро» и «В пещере горного короля» — две очень разные музыкальные картины.
</a:t>
            </a:r>
            <a:endParaRPr lang="en-US" sz="977" dirty="0"/>
          </a:p>
        </p:txBody>
      </p:sp>
      <p:sp>
        <p:nvSpPr>
          <p:cNvPr id="11" name="Text 4"/>
          <p:cNvSpPr txBox="1"/>
          <p:nvPr/>
        </p:nvSpPr>
        <p:spPr>
          <a:xfrm>
            <a:off x="4258885" y="2430300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пьесы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хорошо перейти к коротким фортепианным пьесам. В них Григ показывает тихую радость, грусть и мечтательность в очень понятной форме.
</a:t>
            </a:r>
            <a:endParaRPr lang="en-US" sz="984" dirty="0"/>
          </a:p>
        </p:txBody>
      </p:sp>
      <p:sp>
        <p:nvSpPr>
          <p:cNvPr id="12" name="Text 5"/>
          <p:cNvSpPr txBox="1"/>
          <p:nvPr/>
        </p:nvSpPr>
        <p:spPr>
          <a:xfrm>
            <a:off x="6308035" y="1949750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удобно послушать произведения, где особенно чувствуется ветер, вода, снег и рассвет. Так становится ясно, как композитор превращал природу в музыку.
</a:t>
            </a:r>
            <a:endParaRPr lang="en-US" sz="9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75" y="162287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00" y="3134175"/>
            <a:ext cx="34680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3164" y="2334880"/>
            <a:ext cx="30345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1489" y="4022121"/>
            <a:ext cx="346800" cy="34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4889" y="3135276"/>
            <a:ext cx="346800" cy="34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о музыке Грига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24662" y="16250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тесно связан со своей страной. Его музыка помогает сразу представить северные берега, горы и фьорды, словно это открытка, только звучащая.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724662" y="31363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фортепиано Григ написал много красивых миниатюр. Инструмент у него умеет и петь, и шептать, и рассказывать целые истории без слов.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3568051" y="2337082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сочинениях природа не просто фон. Она словно живёт рядом с человеком: шепчет, дышит, светится и меняет настроение вместе с музыкой.
</a:t>
            </a:r>
            <a:endParaRPr lang="en-US" sz="853" dirty="0"/>
          </a:p>
        </p:txBody>
      </p:sp>
      <p:sp>
        <p:nvSpPr>
          <p:cNvPr id="13" name="Text 5"/>
          <p:cNvSpPr txBox="1"/>
          <p:nvPr/>
        </p:nvSpPr>
        <p:spPr>
          <a:xfrm>
            <a:off x="3568051" y="4024323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слышны сказочное настроение, рассвет, горы, море и разные чувства. Именно поэтому она кажется тёплой, живой и немного волшебной.
</a:t>
            </a:r>
            <a:endParaRPr lang="en-US" sz="849" dirty="0"/>
          </a:p>
        </p:txBody>
      </p:sp>
      <p:sp>
        <p:nvSpPr>
          <p:cNvPr id="14" name="Text 6"/>
          <p:cNvSpPr txBox="1"/>
          <p:nvPr/>
        </p:nvSpPr>
        <p:spPr>
          <a:xfrm>
            <a:off x="6411450" y="3137478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часто опирался на народные напевы и танцы. Поэтому его пьесы звучат просто, но очень выразительно, как хорошо запомнившаяся песенка.
</a:t>
            </a:r>
            <a:endParaRPr lang="en-US" sz="8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подарил миру музыку северного света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Эдвард Григ научил слушателей видеть Норвегию через звук: в его музыке живут природа, народные мелодии и чувства. Она звучит просто, но оставляет большое впечатление.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2026-05-24T21:56:46Z</dcterms:created>
  <dcterms:modified xsi:type="dcterms:W3CDTF">2026-05-24T21:56:46Z</dcterms:modified>
</cp:coreProperties>
</file>