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«Случились вместе два Астронома в пиру...» — смешной спор о небе и знании
</a:t>
            </a:r>
            <a:pPr algn="l" indent="0" marL="0">
              <a:lnSpc>
                <a:spcPct val="100000"/>
              </a:lnSpc>
              <a:buNone/>
            </a:pPr>
            <a:r>
              <a:rPr lang="en-US" sz="6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показывает, как разум и наблюдение спорят с упрямством за праздничным столом.
</a:t>
            </a:r>
            <a:endParaRPr lang="en-US" sz="2704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В. Ломоносов и эпоха создания стихотворения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Васильевич Ломоносов (1711–1765) был ученым, поэтом и просветителем. В XVIII веке Россия активно осваивала науку и задавалась вопросами о Солнце, Земле и звездах — чтобы знания были понятны людям и запоминались.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чем рассказывается в стихотворении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за 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астронома оказываются среди гостей на пиру. Повод для разговора будничный, но им интересно говорить не о еде, а о небе.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Земле и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начинает рассуждать о том, как движутся Земля и Солнце. Тема оказывается серьезной, но подана в легкой, разговорной манере.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 столкновение позиций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Собеседники спорят: один держится доводов разума и наблюдения, другой спорит упрямо, опираясь на привычные представления.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поворот и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неожиданно становится смешным, а затем подводит к мысли: истина важнее пустого спора и уверенных, но неверных выводов.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пиру, среди гостей и угощения, ученая тема звучит особенно неожиданно. Звезды и движения планет обсуждают так же живо, как обычные новости, и из-за этого спор сразу кажется смешным.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сцене встречаются застольная суета, ученая беседа и бытовая шутка. Это помогает увидеть: Ломоносов пишет не «сухую лекцию», а историю, где мысль рождается через столкновение характеров.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 как необычное место для научного спора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48" y="2040949"/>
            <a:ext cx="658979" cy="6589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9699" y="2040949"/>
            <a:ext cx="576607" cy="65897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споре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споре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5300" y="2851548"/>
            <a:ext cx="3352800" cy="15204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Астроном, который доверяет знанию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рассуждает спокойно, опирается на наблюдение и логику. Его речь похожа на настоящие объяснения: меньше эмоций, больше доводов и попытка понять мир правильно.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279865" y="2851548"/>
            <a:ext cx="3352800" cy="15204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Астроном, который спорит без доказательств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упрямо отстаивает привычные представления и делает неверные выводы, говоря уверенно. Его подход показывает, как ошибки появляются, когда факты подменяют догадки.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спор в произведении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 и разговор → вопрос о движении планет → спор → усиление разногласий → комическая развязка → вывод о ценности истины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гелиоцентризм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идея делает знание проверяемым: ее принимают через рассуждение и наблюдение, а не через привычку.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стихотворения (по смыслу произведения)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утверждается, что Земля движется вокруг Солнца. Для XVIII века это было частью просветительского взгляда на мир, где правота опирается на наблюдение и доказательства.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человеку понять мир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долей приходится на науку и наблюдение: именно они дают проверяемые ответы. Опыт дополняет картину, а суеверие мешает понимать явления природы.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 позицию автора: доверять стоит тем способам мышления, которые можно проверить. Там, где доказательств мало, растет риск 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сценария презентации (заданные доли 40/30/20/10)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появляется из контраста: серьезный вопрос о Вселенной звучит как обычный спор за столом. В такой обстановке высокие темы превращаются в понятную сценку.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эффект усиливается тем, что один из спорщиков делает неправильные выводы и говорит уверенно. Получается ситуация, где уверенность не равна правоте, и это сразу замечают читатели.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звучит смешно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помогает удержать внимание и лучше запомнить главную мысль. Смех становится подсказкой: прежде чем спорить, стоит проверять слова фактами и рассуждать.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строит речь на коротких репликах и живой интонации. Из-за этого спор слышится как разговор людей, а не как школьная формулировка.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объяснения подобраны так, чтобы смысл был понятен без долгих вступлений. Даже когда речь о науке, ее можно уловить по движению мысли в репликах.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стихотворение остается литературным: оно выразительно, ритмично и целостно. Тональность поддерживает комический сюжет и подчеркивает смену эмоций в споре.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язык делает научную тему близкой. Для младших школьников текст не превращается в сложный урок: через юмор проще понять, где доводы, а где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96662"/>
            <a:ext cx="4750071" cy="26195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участников спора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спор становится наглядным примером столкновения двух подходов к знанию: один опирается на проверяемые аргументы, другой действует по привычке и делает выводы поспешно.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двух собеседников показывает: истина требует проверки, а упрямство и уверенность без доказательств приводят к комическим промахам.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текста М. В. Ломоносова (XVIII век)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небо над пиршественным столом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вечер: огни свечей отражаются в бокалах, а прямо над гостями — небо с яркими созвездиями. Эта картинка соединяет весёлый повод и серьёзную тему: астрономия начинается с внимательного взгляда на то, что видно каждый вечер. Так иллюстрация поддержит смысл стихотворения.
</a:t>
            </a:r>
            <a:endParaRPr lang="en-US" sz="790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и поиск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 показать телескоп или подзорную трубу рядом с книгой и листком заметок. Тогда будет понятно, что спор не должен решаться «на словах»: правильный вывод проверяется наблюдением. Визуальная связь с инструментом подчёркивает просветительский характер произведения.
</a:t>
            </a:r>
            <a:endParaRPr lang="en-US" sz="811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обсерватория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со старинной обсерваторией помогает передать атмосферу времени Ломоносова: наука там выглядит как работа с точностью и вниманием. Когда на фоне инструментов появляется шутливый разговор, контраст становится особенно выразительным. Иллюстрация напомнит: познание мира — дело серьёзное.
</a:t>
            </a:r>
            <a:endParaRPr lang="en-US" sz="760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Подберите иллюстрации, которые свяжут шутку и настоящую науку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высмеивает Ломоносов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высмеивает не самого человека, а упрямство и нежелание учиться. В стихотворении смешно становится тогда, когда спорщик упирается в ошибку, не желая сверять слова с наблюдениями.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эффект усиливают поспешные выводы. Один из участников берёт догадку как истину, поэтому его рассуждение выглядит убедительно, но приводит к неверному итогу. Так автор показывает цену легкомыслия.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Осуждается вера в слухи и привычка повторять чужие мнения. Когда аргументы заменяются уверенными фразами, разговор превращается в пустой спор, а не в поиск правильного объяснения.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в том, что смех помогает заметить ошибку. Ломоносов подталкивает читателя к более правильному способу мышления: прежде чем спорить, нужно проверять и доказывать.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произведения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отдаёт приоритет разуму и образованию: они помогают объяснять явления. Опыт и юмор делают мысль живой, а суеверие показано как слабая основа.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иерархию смыслов: проверяемое знание важнее эмоциональных уверений. Смех работает как подсказка к правильному выводу.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шкала по структуре и смыслу произведения (по данным тематического анализа)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короткий и знакомый: два человека спорят, каждый убеждён в своей правоте. Ребятам легко увидеть, что причина ошибки — упрямство и отказ слушать аргументы.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эпизод помогает запомнить главное: верные ответы получаются не из догадок, а из доказательств. Текст подводит к мысли «проверь фактом», даже если спор идёт за столом.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тема подана доступно и без сложных формул: обсуждается движение небесных тел. Поэтому стихотворение удобно для урока литературы и для разговора о том, как думать.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понятно пятиклассникам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знание в стихотворении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мысль развивается через проверку: догадка сменяется рассуждением и выводом.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33762"/>
            <a:ext cx="386371" cy="3434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27" y="2713109"/>
            <a:ext cx="386371" cy="30909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произведения в школьном изучении литературы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XVIII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увидеть особенности эпохи: интерес к науке, стремление просвещать читателя и выразительность языка. Ломоносов показан как автор, который соединяет учёность и литературу.
</a:t>
            </a:r>
            <a:endParaRPr lang="en-US" sz="1433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Просветительская сатира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работает как доброжелательная насмешка над неправильным мышлением. Оно учит распознавать ошибку: когда спорят без доказательств, знание подменяется уверенностью.
</a:t>
            </a:r>
            <a:endParaRPr lang="en-US" sz="1323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как средство обучения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Комический тон делает урок запоминающимся: ребёнок не только слушает, но и понимает, почему ошибка смешна. Смех служит подсказкой к правильной логике рассуждений.
</a:t>
            </a:r>
            <a:endParaRPr lang="en-US" sz="1368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мышлении и морали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помогает обсудить в классе, почему важно проверять слова фактами. Так литература становится практикой: учит отличать мнение от знания.
</a:t>
            </a:r>
            <a:endParaRPr lang="en-US" sz="14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произведении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строится на сочетании двух линий: научного спора и высмеивания неумения мыслить. Комизм делает критику понятной, а итог закрепляет идею разума.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занимают «спор о небе» и «наука», поэтому главный нерв текста — поиск истинного объяснения. Остальные части поддерживают и усиливают этот поиск.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распределение смысловых элементов (по предложенной диаграмме)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стихотворения для русской культуры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показан как писатель, который поддерживал науку и образование, но делал это не сухими лекциями, а художественным рассказом. Так идеи просвещения входят в культуру через литературу.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демонстрирует силу смеха: юмор становится способом учить думать. Через комическую ситуацию читатель замечает, где заканчивается уверенность и начинается ошибка.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сохраняет актуальность и сегодня, потому что напоминает о критическом мышлении и уважении к фактам. Он учит обращаться к знаниям, а не к громким мнениям без доказательств.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смех, который учит думать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«Случились вместе два Астронома в пиру...» соединяет шутливый сюжет, спор о Вселенной и мысль о силе разума. Ломоносов утверждает ценность образования, наблюдения и доказательства.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2026-05-12T21:15:37Z</dcterms:created>
  <dcterms:modified xsi:type="dcterms:W3CDTF">2026-05-12T21:15:37Z</dcterms:modified>
</cp:coreProperties>
</file>