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3423" y="2263"/>
            <a:ext cx="5470577" cy="515003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6697" y="1275736"/>
            <a:ext cx="3502742" cy="22786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«Демьянова уха»: когда добро становится навязчивым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Басня о гостеприимстве без меры: забота превращается в неприятность для гостя.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86697" y="4011560"/>
            <a:ext cx="3038168" cy="5235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200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" y="0"/>
            <a:ext cx="4666288" cy="51545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67300" y="728250"/>
            <a:ext cx="3624749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Крылов и место басни в русской литературе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А. Крылов (1769–1844) создал «Демьянову уху» в 1813 году. Короткий бытовой конфликт заканчивается нравственным выводом. В 6 классе басня легко связывается с правилами вежливости и школьным общением.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басни: от угощения к бегству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707368" y="1835606"/>
            <a:ext cx="3432920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Хозяин зовёт к столу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Демьян угощает соседа Фоку ухой и снова предлагает добавку. Гость ещё держится, но видно: он не хочет превращать простое угощение в затяжную трапезу.
</a:t>
            </a:r>
            <a:endParaRPr lang="en-US" sz="1482" dirty="0"/>
          </a:p>
        </p:txBody>
      </p:sp>
      <p:sp>
        <p:nvSpPr>
          <p:cNvPr id="11" name="Text 3"/>
          <p:cNvSpPr txBox="1"/>
          <p:nvPr/>
        </p:nvSpPr>
        <p:spPr>
          <a:xfrm>
            <a:off x="4791748" y="1835606"/>
            <a:ext cx="3432920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Угощение повторяется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Фока уже сыт, однако Демьян не замечает ни отказов, ни усталости. Настойчивые приглашения становятся всё более тяжёлыми, а добрый жест — навязчивой привычкой.
</a:t>
            </a:r>
            <a:endParaRPr lang="en-US" sz="1482" dirty="0"/>
          </a:p>
        </p:txBody>
      </p:sp>
      <p:sp>
        <p:nvSpPr>
          <p:cNvPr id="12" name="Text 4"/>
          <p:cNvSpPr txBox="1"/>
          <p:nvPr/>
        </p:nvSpPr>
        <p:spPr>
          <a:xfrm>
            <a:off x="707368" y="3541448"/>
            <a:ext cx="3432920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не слышат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Гость пытается вежливо дать понять, что больше не может. Но хозяин продолжает угощать, как будто не существует ответа, который уже прозвучал.
</a:t>
            </a:r>
            <a:endParaRPr lang="en-US" sz="1482" dirty="0"/>
          </a:p>
        </p:txBody>
      </p:sp>
      <p:sp>
        <p:nvSpPr>
          <p:cNvPr id="13" name="Text 5"/>
          <p:cNvSpPr txBox="1"/>
          <p:nvPr/>
        </p:nvSpPr>
        <p:spPr>
          <a:xfrm>
            <a:off x="4791748" y="3541448"/>
            <a:ext cx="3432920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Фока убегает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прекратить мучительное повторение, Фока уходит. В итоге угощение, задуманное как забота, превращается в проблему из-за отсутствия чувства меры.
</a:t>
            </a:r>
            <a:endParaRPr lang="en-US" sz="148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00" y="2038309"/>
            <a:ext cx="603375" cy="5363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81525" y="2065125"/>
            <a:ext cx="603375" cy="482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5300" y="3770967"/>
            <a:ext cx="603375" cy="482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81525" y="3744150"/>
            <a:ext cx="603375" cy="53633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Демьян и Фока: две стороны одной проблемы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1225077" y="1835606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Демьян: щедрость без остановки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Демьян хочет проявить гостеприимство, но не умеет замечать момент, когда человеку достаточно. Его забота действует как давление: он продолжает угощать, даже когда просьба уже услышана.
</a:t>
            </a:r>
            <a:endParaRPr lang="en-US" sz="1277" dirty="0"/>
          </a:p>
        </p:txBody>
      </p:sp>
      <p:sp>
        <p:nvSpPr>
          <p:cNvPr id="11" name="Text 3"/>
          <p:cNvSpPr txBox="1"/>
          <p:nvPr/>
        </p:nvSpPr>
        <p:spPr>
          <a:xfrm>
            <a:off x="5311302" y="1835606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Фока: вежливый и терпеливый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Фока старается не обидеть хозяина резким отказом. Он долго терпит неудобство, потому что воспитание подсказывает: лучше мягко сказать, чем грубо прервать разговор.
</a:t>
            </a:r>
            <a:endParaRPr lang="en-US" sz="1289" dirty="0"/>
          </a:p>
        </p:txBody>
      </p:sp>
      <p:sp>
        <p:nvSpPr>
          <p:cNvPr id="12" name="Text 4"/>
          <p:cNvSpPr txBox="1"/>
          <p:nvPr/>
        </p:nvSpPr>
        <p:spPr>
          <a:xfrm>
            <a:off x="1225077" y="3541448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меры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Комизм и смысл басни в том, что добрый поступок не держится на границе «достаточно». Слишком частое повторение превращает угощение в неприятную обязанность для гостя.
</a:t>
            </a:r>
            <a:endParaRPr lang="en-US" sz="1277" dirty="0"/>
          </a:p>
        </p:txBody>
      </p:sp>
      <p:sp>
        <p:nvSpPr>
          <p:cNvPr id="13" name="Text 5"/>
          <p:cNvSpPr txBox="1"/>
          <p:nvPr/>
        </p:nvSpPr>
        <p:spPr>
          <a:xfrm>
            <a:off x="5309456" y="3541448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Предел терпения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Ситуация заканчивается побегом: Фока уходит, потому что дальше терпеть становится просто тяжело. Басня показывает, что уважение к человеку включает умение слышать отказ.
</a:t>
            </a:r>
            <a:endParaRPr lang="en-US" sz="127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3" y="1821425"/>
            <a:ext cx="2669113" cy="333313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Уха в басне как знак домашнего гостеприимства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102479" y="2507793"/>
            <a:ext cx="2317247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Блюдо как образ заботы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Уха в басне — не просто еда, а символ домашнего стола и приглашения в дом. Она связана с теплом и вниманием, но в сюжете забота постепенно выходит за разумные рамки.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045704" y="2507793"/>
            <a:ext cx="231724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угощение становится конфликтом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хозяин не чувствует меры, обычное деревенское угощение начинает вызывать напряжение. Большой котёл, горячий пар и повторяющиеся порции превращают трапезу в источник ссор и неудобства.
</a:t>
            </a:r>
            <a:endParaRPr lang="en-US" sz="139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95300" y="1263029"/>
            <a:ext cx="3829127" cy="32956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момента создания басни у выражения закрепилось значение навязчивой заботы, которое понятно многим уже свыше 200 лет.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Дата создания басни: 1813 год (от этого момента до настоящего времени прошло более 200 лет).
</a:t>
            </a:r>
            <a:endParaRPr lang="en-US" sz="5400" dirty="0"/>
          </a:p>
        </p:txBody>
      </p:sp>
      <p:sp>
        <p:nvSpPr>
          <p:cNvPr id="6" name="Text 2"/>
          <p:cNvSpPr txBox="1"/>
          <p:nvPr/>
        </p:nvSpPr>
        <p:spPr>
          <a:xfrm>
            <a:off x="4819727" y="1515442"/>
            <a:ext cx="4114539" cy="2790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«демьянова уха» живёт в языке как точное имя ситуации, когда добро перестаёт быть уместным.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511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Смешное рождается потому, что обычный обед доведён до абсурда. Крылов высмеивает не уху, а отсутствие чувства меры: хозяин словно не замечает, что гость уже не хочет добавки.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18294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предложений с угощением создают ритм навязчивости. Чем чаще звучит предложение, тем сильнее контраст между «добрым намерением» и всё более тяжёлым результатом для Фоки.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Комизм и сатира в басне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7106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Сатирическая мысль в том, что доброжелательное поведение может стать нелепым, если человек не слышит отказ и усталость другого. Тогда «помощь» превращается в раздражение и неприятность.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606395" y="2907762"/>
            <a:ext cx="2430752" cy="14043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Фока ведёт себя как воспитанный гость и не хочет обидеть хозяина. Поэтому он старается отвечать мягко и вежливо, даже когда понимает: больше не получится спокойно продолжать угощение.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399378" y="2907763"/>
            <a:ext cx="2430752" cy="14043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школьников ситуация узнаваема: иногда сложно сразу отказаться от просьбы или предложения, чтобы не показаться грубым. Басня напоминает, что вежливость не равна молчаливому терпению до страдания.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165716" y="2907763"/>
            <a:ext cx="2430752" cy="14043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Важный вывод басни прост: уважение к другому человеку — это умение услышать его отказ. Когда ответ не принимают, добрый жест перестаёт быть заботой и начинает мешать.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Фоке трудно сказать «нет»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конфликт в басне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событий: забота повторяется → реакцию гостя не учитывают → угощение становится неприятным → гость уходит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3548" y="454829"/>
            <a:ext cx="3975244" cy="17793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басни: простые слова и яркие повторы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843477" y="971748"/>
            <a:ext cx="3681708" cy="11886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Крылов строит текст как разговор: короткие реплики и бытовые подробности легко представить. Поэтому басня читается «по-настоящему», а не превращается в сложное описание событий.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63568" y="3080962"/>
            <a:ext cx="3681708" cy="11886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Повторы, простые глаголы действия и конкретные слова создают наглядность сцены. Когда угощение звучит снова и снова, читатель сразу ощущает нарастающую навязчивость.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843477" y="3080962"/>
            <a:ext cx="3681708" cy="11886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6 класса особенно важно, что в басне почти нет трудных формулировок. Точные выражения передают характер Демьяна и состояние Фоки быстрее, чем длинные объяснения.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смысл для современных школьников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66332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Басня показывает: даже хорошее намерение может стать неприятным, если его «слишком много». Забота ценна лишь тогда, когда учитывает желания другого человека и его реальное состояние.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68797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детей часто есть похожие ситуации: лишние советы, навязчивые предложения, повторяющиеся просьбы. После отказа человек может продолжать действовать так, будто границы не существуют.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66332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Крылов помогает понять, что вежливость — это не молчаливое терпение до страдания. Уважение включает умение услышать «нет» и остановиться, не доводя до конфликта.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4968797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учит видеть разницу между помощью и давлением. Если добрые поступки не соответствуют потребностям человека, они теряют смысл — и тогда добро перестаёт радовать.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 басне важнее всего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строится на том, как поступки Демьяна меняют состояние Фоки и как читатель воспринимает повторяющееся угощение.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внимания приходится на навязчивость и отсутствие меры: именно они превращают гостеприимство в неприятность.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Доли смысловых акцентов: 35% / 25% / 20% / 20% (по данным задания к диаграмме).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95300" y="1263029"/>
            <a:ext cx="3829127" cy="32956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1813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1813 году Крылов закрепил эту ироничную мысль в тексте, и поэтому её смысл сохраняется: забота опасна, когда человек не умеет вовремя остановиться.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Датировка произведения: И. А. Крылов, басня «Демьянова уха» — 1813 год.
</a:t>
            </a:r>
            <a:endParaRPr lang="en-US" sz="5400" dirty="0"/>
          </a:p>
        </p:txBody>
      </p:sp>
      <p:sp>
        <p:nvSpPr>
          <p:cNvPr id="6" name="Text 2"/>
          <p:cNvSpPr txBox="1"/>
          <p:nvPr/>
        </p:nvSpPr>
        <p:spPr>
          <a:xfrm>
            <a:off x="4819727" y="1515442"/>
            <a:ext cx="4114539" cy="2790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Басня «Демьянова уха» написана в 1813 году, и её сатирический вывод обращён к вечной человеческой ошибке: доброта без меры превращается в помеху.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66524" y="1572310"/>
            <a:ext cx="3404120" cy="266822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элементы басни и их значение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помогает связать сюжет, характеры и мораль: что делает Демьян, как себя чувствует Фока и почему конфликт заканчивается уходом гостя.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идея раскрывается через связку «поступок → реакция человека → вывод читателя»: не уха становится проблемой, а поведение.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 примеры — по сюжету басни «Демьянова уха» (школьное изучение).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00" y="2025545"/>
            <a:ext cx="478655" cy="3829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52800" y="2025545"/>
            <a:ext cx="478654" cy="38292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91250" y="2004271"/>
            <a:ext cx="478654" cy="425471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другими баснями Крылова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95301" y="2552700"/>
            <a:ext cx="2276474" cy="171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Бытовой эпизод и понятный конфликт
</a:t>
            </a:r>
            <a:pPr algn="l" indent="0" marL="0">
              <a:lnSpc>
                <a:spcPct val="100000"/>
              </a:lnSpc>
              <a:buNone/>
            </a:pPr>
            <a:r>
              <a:rPr lang="en-US" sz="11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баснях Крылов показывает слабости людей через маленькую сцену. Сюжет строится на столкновении характера с обычной жизненной ситуацией, поэтому вывод легко переносится в реальность.
</a:t>
            </a:r>
            <a:endParaRPr lang="en-US" sz="1479" dirty="0"/>
          </a:p>
        </p:txBody>
      </p:sp>
      <p:sp>
        <p:nvSpPr>
          <p:cNvPr id="12" name="Text 3"/>
          <p:cNvSpPr txBox="1"/>
          <p:nvPr/>
        </p:nvSpPr>
        <p:spPr>
          <a:xfrm>
            <a:off x="3352801" y="2552700"/>
            <a:ext cx="2276474" cy="171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Столкновение характеров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Комизм возникает, когда один персонаж действует настойчиво, а другой вынужден терпеть неудобство. Так же устроены и другие истории Крылова: поведение героев спорит само за себя.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6191251" y="2552700"/>
            <a:ext cx="2276474" cy="171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Сатира на чрезмерность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Особенность «Демьяновой ухи» — сатира: человек делает «как лучше», но результат выходит смешным и вредным. Это роднит басню с другими произведениями, где ошибка скрыта в привычке.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312636"/>
            <a:ext cx="4571999" cy="38308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1778" y="1490294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узнаваемый образ — деревенский стол с большим котелком с ухой и уставшим гостем. Горячий пар над тарелкой и настойчивый жест хозяина делают конфликт заметным с первого взгляда.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1778" y="2912899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Напряжённое лицо Фоки и его попытки сохранить вежливость показывают, как отказ становится внутренней борьбой. Для школьного урока такой визуальный акцент помогает понять смысл без долгих объяснений.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Какой образ помогает представить басню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басня остаётся известной уже более двухсот лет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661085" y="2438072"/>
            <a:ext cx="1872588" cy="19434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1813 год — создание басни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Крылов написал «Демьянову уху» с ярким бытовым сюжетом, где добро без меры превращается в неприятность. Сатира сразу цепляет читателя простотой действия.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3390899" y="2438072"/>
            <a:ext cx="1872588" cy="19434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выражения в языке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текста закрепилось название ситуации — «демьянова уха». Люди используют фразу, чтобы обозначить навязчивую заботу, даже не пересказывая весь сюжет.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6082615" y="2438072"/>
            <a:ext cx="1872588" cy="19434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— чтение в школе и обсуждение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Басня остаётся востребованной в школьном чтении: она понятна, коротка и помогает говорить о границах, вежливости и уважении к ответу другого человека.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016" y="2012504"/>
            <a:ext cx="587944" cy="5879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81525" y="2038309"/>
            <a:ext cx="603375" cy="5363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3016" y="3718345"/>
            <a:ext cx="587944" cy="5879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81525" y="3770967"/>
            <a:ext cx="603375" cy="4827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помогают понять басню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1225077" y="1835606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Мера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ключ к морали басни: добро перестаёт быть добром, когда его становится слишком много. «Мера» показывает, что забота должна соответствовать потребностям другого человека.
</a:t>
            </a:r>
            <a:endParaRPr lang="en-US" sz="1277" dirty="0"/>
          </a:p>
        </p:txBody>
      </p:sp>
      <p:sp>
        <p:nvSpPr>
          <p:cNvPr id="11" name="Text 3"/>
          <p:cNvSpPr txBox="1"/>
          <p:nvPr/>
        </p:nvSpPr>
        <p:spPr>
          <a:xfrm>
            <a:off x="5311302" y="1835606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Навязчивость
</a:t>
            </a:r>
            <a:pPr algn="l" indent="0" marL="0">
              <a:lnSpc>
                <a:spcPct val="100000"/>
              </a:lnSpc>
              <a:buNone/>
            </a:pPr>
            <a:r>
              <a:rPr lang="en-US" sz="11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«Навязчивость» точнее всего описывает поведение Демьяна. Хозяин продолжает угощать, хотя гость уже сыт, и тем самым превращает дружелюбие в давление.
</a:t>
            </a:r>
            <a:endParaRPr lang="en-US" sz="1395" dirty="0"/>
          </a:p>
        </p:txBody>
      </p:sp>
      <p:sp>
        <p:nvSpPr>
          <p:cNvPr id="12" name="Text 4"/>
          <p:cNvSpPr txBox="1"/>
          <p:nvPr/>
        </p:nvSpPr>
        <p:spPr>
          <a:xfrm>
            <a:off x="1225077" y="3541448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Вежливость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Вежливость у Фоки — это попытка не обидеть резким отказом. Но басня подчёркивает: вежливость не должна превращаться в молчаливое терпение до страдания.
</a:t>
            </a:r>
            <a:endParaRPr lang="en-US" sz="1277" dirty="0"/>
          </a:p>
        </p:txBody>
      </p:sp>
      <p:sp>
        <p:nvSpPr>
          <p:cNvPr id="13" name="Text 5"/>
          <p:cNvSpPr txBox="1"/>
          <p:nvPr/>
        </p:nvSpPr>
        <p:spPr>
          <a:xfrm>
            <a:off x="5309456" y="3541448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Сатира и мораль
</a:t>
            </a:r>
            <a:pPr algn="l" indent="0" marL="0">
              <a:lnSpc>
                <a:spcPct val="100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Сатира помогает увидеть проблему смешно, но ясно. Мораль подводит итог: уважение к границам — обязательная часть любого доброго поступка, даже в гостях.
</a:t>
            </a:r>
            <a:endParaRPr lang="en-US" sz="130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511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Басня помогает понять, что доброжелательность должна сочетаться с вниманием к ответу другого человека. Действия «для пользы» становятся ошибкой, если не учтены желания и обстоятельства собеседника.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18294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учит уважать отказ: не настаивать, не уговаривать бесконечно и не воспринимать «нет» как вызов. Это важный навык для общения дома, в классе и на встречах с друзьями.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басня в школьной жизни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7106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6 класса такой вывод особенно практичен: он помогает строить спокойное и уважительное взаимодействие. Умение вовремя остановиться — часть культуры общения и заботы друг о друге.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86697" y="1029936"/>
            <a:ext cx="5255100" cy="30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добро должно быть уместным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«Демьянова уха» показывает: даже хорошее дело становится неприятным, если его слишком много. Крылов напоминает, что уважение к другому важнее навязанной заботы, поэтому басня остаётся полезной и понятной школьникам 6 класса.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2026-05-13T08:12:05Z</dcterms:created>
  <dcterms:modified xsi:type="dcterms:W3CDTF">2026-05-13T08:12:05Z</dcterms:modified>
</cp:coreProperties>
</file>