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как литературный образ пути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вверх в литературе раскрывает выбор, испытания и духовный рост.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понимать мотив восхождения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увидеть, как герой взрослеет, испытывает себя и приближается к идеалу. В 11 классе он особенно важен для анализа романа, поэмы, лирики и драмы.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слова «восхождение» в литературном контексте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прямом смысле восхождение — это движение вверх: подъем на гору, лестницу или иную высоту, где путь требует усилия и преодоления.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социально-историческом смысле оно обозначает продвижение человека или героя к новой роли, признанию, ответственности и более высокой ступени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духовном смысле восхождение связано с нравственным очищением, самопознанием и стремлением к истине; ему противопоставлены падение, тьма и внутренняя пустота.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подъема в художественном тексте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лестница, гора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делают движение героя наглядным и напряженным. Они показывают не только физическое продвижение, но и усилие, без которого невозможен внутренний рост.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вершина, восход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вершина в литературе часто означает истину, чистоту и просветление. Такой символ помогает связать внешнее действие с внутренним состоянием персонажа.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мотив работает в каждом роде по-своему, но сохраняет идею роста и преодоления.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восхождения проявляется в разных родах литературы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восхождения универсальна: она соединяет внешнее действие и внутреннее изменение, независимо от литературного рода.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11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в литературе редко бывает ровным: рост часто идет через паузы, ошибки и внутренние потери.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нравственного движения героя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пути — не победа сама по себе, а более зрелое понимание себя и своей ответственности.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материалам школьного анализа литературных произведений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логика восхождения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героя в художественном произведении.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26125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восхождения в лирике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звезда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Светила символизируют ориентацию, веру и путь к истине. Через них поэт часто передает движение от тревоги и сомнения к надежде и собранности.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свет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передают ощущение свободы, надежды и духовной ясности. Лирический герой словно выходит за пределы повседневности и приближается к более высокому смыслу бытия.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помогает показать постепенность духовного подъема. Каждый шаг подчеркивает труд, без которого невозможно выйти из бытового состояния к возвышенному переживанию.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в лирике выражает вдохновение и внутреннюю легкость. Он показывает мгновение, когда личное переживание становится частью общего чувства мира и жизни.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вершина обозначает предел стремления и высшую точку внутреннего опыта. Для лирического героя она связана с очищением, пониманием и предельной сосредоточенностью чувства.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героя в романе-эпопее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романе-эпопее путь героя разворачивается на фоне истории, поэтому личный рост всегда связан с эпохой, войной, общественными переменами и общим нравственным климатом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проверяют не только силу характера, но и способность сохранить совесть, долг и человеческое достоинство. Герой нередко проходит через разочарование и пересмотр прежних убеждений.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сюжет показывает, что истинное восхождение связано не с карьерой или успехом, а с внутренней ответственностью перед людьми, временем и собственной жизнью.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подъем и внутренний труд персонажа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восхождение почти всегда требует самоограничения, терпения и готовности действовать вопреки слабости. Поэтому характер героя раскрывается прежде всего в поступках, а не в декларациях.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труднее путь, тем убедительнее становится образ подъема: ступени, свет наверху и движение вверх подчеркивают, что зрелость достигается через усилие, а не через случайный успех.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мотивов показывает, что восхождение почти всегда связано не только с целью, но и с внутренней перестройкой характера героя.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мотивов темы восхождения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самопознание задают смысл движения; труд и вера поддерживают его, а любовь и память углубляют личностный рост.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литературы 11 класса; данные — смысловая оценка по произведениям программы.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контекст образа подъема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подъем героя связан с духовным поиском, нравственным идеалом и идеей служения людям. В центре оказывается вопрос о совести и ответственности.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подъема часто соединяется с мечтой о преображении личности и мира. Вместе с этим усиливается мотив недостижимости идеала и внутреннего разлада.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восхождения приобретает более напряженный, личностный смысл: герой ищет опору в мире, где привычные ценности теряют устойчивость.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оказывается человек в историческом испытании. Восхождение показывает, как сохраняются достоинство, память и нравственный выбор в переломную эпоху.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95761"/>
            <a:ext cx="3975900" cy="16546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программы показывают, что мотив подъема раскрывается через страдание, свободу, исторический опыт и нравственное обновление.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где тема восхождения особенно заметна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подъем связан не с внешним успехом, а с изменением внутренней позиции героя и его отношением к миру.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восхождения и конфликт личности с обстоятельствами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препятствия почти всегда переходят во внутренние: страх, гордость, сомнение, усталость и чувство вины делают восхождение трудным и психологически достоверным.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испытании становится видно, способен ли герой перейти от мечтаний к действию, от пассивного ожидания к ответственности за свой выбор.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литературе поднимается не в пустоте: его путь осложняют среда, социальная несправедливость, война, бедность или духовная опустошенность, требующие ответа.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тема восхождения превращается в рассказ о взрослении личности: герой утрачивает иллюзии и начинает понимать собственную роль в мире и среди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мотив восхождения в 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литературного мотива: от исходного состояния героя к смыслу его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создающие образ подъема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восхождения формируют метафоры высоты, света, полета и движения вверх. Они делают путь героя зримым и сразу задают ощущение направленности к более значимой цели.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тоже работает на смысл подъема: напряжение возрастает, затем следует кульминация и итоговое переосмысление пережитого опыта, которое придает пути завершенность.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Дополнительную выразительность создают антитеза, повтор, символическая деталь и глаголы движения: идти, подниматься, стремиться, преодолевать, достигать. Они усиливают динамику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один и тот же мотив может быть выражен по-разному, но устойчивые опоры темы остаются узнаваемыми для читателя.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элементы чаще всего связаны с темой восхождения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путь героя составляют ядро мотива; остальные элементы уточняют его смысл и ведут к нравственному итогу.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анализа художественного текста; оценка по произведениям программы 11 класса.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как метафора духовной и гражданской зрелости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подъем обозначает не только личное саморазвитие, но и готовность отвечать за других. Герой постепенно осознает связь между собственным выбором, долгом и исторической памятью.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движение вверх становится знаком гражданской зрелости. Человек приходит к пониманию справедливости, достоинства и ответственности перед временем, в котором живет.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анализа темы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восхождения объединяет путь, испытание, преодоление и внутреннее обновление, поэтому ее важно рассматривать как динамику изменения личности, а не как простой сюжет о движении вверх.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следует обращать внимание на систему образов, композицию, конфликт и ключевые противопоставления: свет и тьму, верх и низ, падение и подъем.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авторская оценка и финал: именно они показывают, стал ли путь героя настоящим нравственным ростом или остался недостигнутой возможностью.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помогает увидеть, что восхождение в литературе всегда связано с поиском смысла, выбором позиции и преодолением собственной слабости.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как образ, который помогает понять героя
</a:t>
            </a:r>
            <a:endParaRPr lang="en-US" sz="2991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мотив соединяет внешнее действие и внутреннюю перемену, показывая, как испытания формируют личность. Через восхождение литература говорит о выборе, ответственности и цене нравственной высоты.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2026-05-23T14:29:32Z</dcterms:created>
  <dcterms:modified xsi:type="dcterms:W3CDTF">2026-05-23T14:29:32Z</dcterms:modified>
</cp:coreProperties>
</file>